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4" r:id="rId3"/>
    <p:sldId id="257" r:id="rId4"/>
    <p:sldId id="268" r:id="rId5"/>
    <p:sldId id="265" r:id="rId6"/>
    <p:sldId id="271" r:id="rId7"/>
    <p:sldId id="272" r:id="rId8"/>
    <p:sldId id="273" r:id="rId9"/>
    <p:sldId id="274" r:id="rId10"/>
    <p:sldId id="275" r:id="rId11"/>
    <p:sldId id="266" r:id="rId12"/>
    <p:sldId id="267" r:id="rId13"/>
    <p:sldId id="269" r:id="rId14"/>
    <p:sldId id="278" r:id="rId15"/>
    <p:sldId id="263" r:id="rId16"/>
    <p:sldId id="258" r:id="rId17"/>
    <p:sldId id="270" r:id="rId18"/>
    <p:sldId id="259" r:id="rId19"/>
    <p:sldId id="276" r:id="rId20"/>
    <p:sldId id="277" r:id="rId21"/>
    <p:sldId id="261" r:id="rId22"/>
    <p:sldId id="260" r:id="rId23"/>
    <p:sldId id="279" r:id="rId24"/>
    <p:sldId id="280" r:id="rId25"/>
    <p:sldId id="296" r:id="rId26"/>
    <p:sldId id="281" r:id="rId27"/>
    <p:sldId id="282" r:id="rId28"/>
    <p:sldId id="286" r:id="rId29"/>
    <p:sldId id="283" r:id="rId30"/>
    <p:sldId id="284" r:id="rId31"/>
    <p:sldId id="285" r:id="rId32"/>
    <p:sldId id="287" r:id="rId33"/>
    <p:sldId id="297" r:id="rId34"/>
    <p:sldId id="288" r:id="rId35"/>
    <p:sldId id="298" r:id="rId36"/>
    <p:sldId id="289" r:id="rId37"/>
    <p:sldId id="290" r:id="rId38"/>
    <p:sldId id="291" r:id="rId39"/>
    <p:sldId id="292" r:id="rId40"/>
    <p:sldId id="293" r:id="rId41"/>
    <p:sldId id="262" r:id="rId42"/>
    <p:sldId id="29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E96705-00F6-455E-B678-3FECB2A358E9}" type="doc">
      <dgm:prSet loTypeId="urn:microsoft.com/office/officeart/2016/7/layout/VerticalHollowActionList" loCatId="List" qsTypeId="urn:microsoft.com/office/officeart/2005/8/quickstyle/simple4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6C80C5A3-F700-4616-A936-C1D0E150531D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0: Input image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4DF87E-82D4-49F7-949C-ABB2705CF3A1}" type="parTrans" cxnId="{8EB9DF55-8B04-4E27-B21F-4AA487A4636B}">
      <dgm:prSet/>
      <dgm:spPr/>
      <dgm:t>
        <a:bodyPr/>
        <a:lstStyle/>
        <a:p>
          <a:endParaRPr lang="en-US"/>
        </a:p>
      </dgm:t>
    </dgm:pt>
    <dgm:pt modelId="{7258C9D3-0540-4F3C-8731-5FB1B8B082A3}" type="sibTrans" cxnId="{8EB9DF55-8B04-4E27-B21F-4AA487A4636B}">
      <dgm:prSet/>
      <dgm:spPr/>
      <dgm:t>
        <a:bodyPr/>
        <a:lstStyle/>
        <a:p>
          <a:endParaRPr lang="en-US"/>
        </a:p>
      </dgm:t>
    </dgm:pt>
    <dgm:pt modelId="{861325E8-627D-4E02-BCE7-D11381920282}">
      <dgm:prSet custT="1"/>
      <dgm:spPr/>
      <dgm:t>
        <a:bodyPr/>
        <a:lstStyle/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Size: 227 x 227 x 3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F326FD-BDD8-4C25-84AD-B8EE0470B094}" type="parTrans" cxnId="{EB4A8BF7-BBE9-49A5-85C0-03DFF367A3F3}">
      <dgm:prSet/>
      <dgm:spPr/>
      <dgm:t>
        <a:bodyPr/>
        <a:lstStyle/>
        <a:p>
          <a:endParaRPr lang="en-US"/>
        </a:p>
      </dgm:t>
    </dgm:pt>
    <dgm:pt modelId="{B4CF4173-4CBF-4461-971C-568C4C0F4974}" type="sibTrans" cxnId="{EB4A8BF7-BBE9-49A5-85C0-03DFF367A3F3}">
      <dgm:prSet/>
      <dgm:spPr/>
      <dgm:t>
        <a:bodyPr/>
        <a:lstStyle/>
        <a:p>
          <a:endParaRPr lang="en-US"/>
        </a:p>
      </dgm:t>
    </dgm:pt>
    <dgm:pt modelId="{A0A4852A-95CC-4875-8E0C-8C2C88853F64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Note that in the paper referenced above, the network diagram has 224x224x3 printed which appears to be a typo.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9A2247-5156-40A9-98E8-5BBF6FF31884}" type="parTrans" cxnId="{036E051D-B44D-4117-B9A9-206ECAFE8AA9}">
      <dgm:prSet/>
      <dgm:spPr/>
      <dgm:t>
        <a:bodyPr/>
        <a:lstStyle/>
        <a:p>
          <a:endParaRPr lang="en-US"/>
        </a:p>
      </dgm:t>
    </dgm:pt>
    <dgm:pt modelId="{31449116-E575-4714-A99A-F4FA2815209F}" type="sibTrans" cxnId="{036E051D-B44D-4117-B9A9-206ECAFE8AA9}">
      <dgm:prSet/>
      <dgm:spPr/>
      <dgm:t>
        <a:bodyPr/>
        <a:lstStyle/>
        <a:p>
          <a:endParaRPr lang="en-US"/>
        </a:p>
      </dgm:t>
    </dgm:pt>
    <dgm:pt modelId="{0CF38565-81D4-4181-8313-CC01FFC37975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1: Convolution with 96 filters, size 11×11, stride 4, padding 0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B2BB60-B241-4460-8D22-35176E449523}" type="parTrans" cxnId="{1C41BF24-42EB-4D2C-963A-CE58FD1483D3}">
      <dgm:prSet/>
      <dgm:spPr/>
      <dgm:t>
        <a:bodyPr/>
        <a:lstStyle/>
        <a:p>
          <a:endParaRPr lang="en-US"/>
        </a:p>
      </dgm:t>
    </dgm:pt>
    <dgm:pt modelId="{B9616185-9B57-4660-8AFD-AB4E353B4A70}" type="sibTrans" cxnId="{1C41BF24-42EB-4D2C-963A-CE58FD1483D3}">
      <dgm:prSet/>
      <dgm:spPr/>
      <dgm:t>
        <a:bodyPr/>
        <a:lstStyle/>
        <a:p>
          <a:endParaRPr lang="en-US"/>
        </a:p>
      </dgm:t>
    </dgm:pt>
    <dgm:pt modelId="{8D678A6E-490A-4F68-9F1E-0DA3CF4B08B8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Size: 55 x 55 x 96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DE01AF-FD46-4C73-861E-D9062100F99B}" type="parTrans" cxnId="{7EDD6D9C-DD1B-4C5A-BDD1-33B65718736E}">
      <dgm:prSet/>
      <dgm:spPr/>
      <dgm:t>
        <a:bodyPr/>
        <a:lstStyle/>
        <a:p>
          <a:endParaRPr lang="en-US"/>
        </a:p>
      </dgm:t>
    </dgm:pt>
    <dgm:pt modelId="{6AA25038-AFB2-4022-A86E-4EBAF9B016AF}" type="sibTrans" cxnId="{7EDD6D9C-DD1B-4C5A-BDD1-33B65718736E}">
      <dgm:prSet/>
      <dgm:spPr/>
      <dgm:t>
        <a:bodyPr/>
        <a:lstStyle/>
        <a:p>
          <a:endParaRPr lang="en-US"/>
        </a:p>
      </dgm:t>
    </dgm:pt>
    <dgm:pt modelId="{6173CFA6-5B3D-4696-A3CE-232602557FC1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(227-11)/4 + 1 = 55 is the size of the outcome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B1935D-303D-4F51-97D8-ECFEEC608C61}" type="parTrans" cxnId="{B9965165-95D6-4D41-B917-E15D1CF8265B}">
      <dgm:prSet/>
      <dgm:spPr/>
      <dgm:t>
        <a:bodyPr/>
        <a:lstStyle/>
        <a:p>
          <a:endParaRPr lang="en-US"/>
        </a:p>
      </dgm:t>
    </dgm:pt>
    <dgm:pt modelId="{5224DC58-A686-4287-9096-451B4C7320AC}" type="sibTrans" cxnId="{B9965165-95D6-4D41-B917-E15D1CF8265B}">
      <dgm:prSet/>
      <dgm:spPr/>
      <dgm:t>
        <a:bodyPr/>
        <a:lstStyle/>
        <a:p>
          <a:endParaRPr lang="en-US"/>
        </a:p>
      </dgm:t>
    </dgm:pt>
    <dgm:pt modelId="{74D808A9-8E59-4659-B48A-180B302469D3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96 depth because 1 set denotes 1 filter and there are 96 filters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D851C4-247E-4696-8A5D-3A509308D74D}" type="parTrans" cxnId="{CC0EF847-C7B1-45B3-9DBF-9A0AD0559484}">
      <dgm:prSet/>
      <dgm:spPr/>
      <dgm:t>
        <a:bodyPr/>
        <a:lstStyle/>
        <a:p>
          <a:endParaRPr lang="en-US"/>
        </a:p>
      </dgm:t>
    </dgm:pt>
    <dgm:pt modelId="{0BE3BF73-938C-4E9C-A9E6-D8FC7D09D4D0}" type="sibTrans" cxnId="{CC0EF847-C7B1-45B3-9DBF-9A0AD0559484}">
      <dgm:prSet/>
      <dgm:spPr/>
      <dgm:t>
        <a:bodyPr/>
        <a:lstStyle/>
        <a:p>
          <a:endParaRPr lang="en-US"/>
        </a:p>
      </dgm:t>
    </dgm:pt>
    <dgm:pt modelId="{160D27CB-88FD-443E-86DF-C41F93B02358}">
      <dgm:prSet custT="1"/>
      <dgm:spPr/>
      <dgm:t>
        <a:bodyPr/>
        <a:lstStyle/>
        <a:p>
          <a:r>
            <a:rPr lang="en-US" sz="1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Layer 2: Max-Pooling with 3×3 filter, stride 2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8EA15A-4023-4FF9-A2A1-2A8DA24D611E}" type="parTrans" cxnId="{374FD6F0-48F8-49D6-A370-C08AE2D2D3C8}">
      <dgm:prSet/>
      <dgm:spPr/>
      <dgm:t>
        <a:bodyPr/>
        <a:lstStyle/>
        <a:p>
          <a:endParaRPr lang="en-US"/>
        </a:p>
      </dgm:t>
    </dgm:pt>
    <dgm:pt modelId="{593D575E-C45B-4BB2-B16B-F235AE935B00}" type="sibTrans" cxnId="{374FD6F0-48F8-49D6-A370-C08AE2D2D3C8}">
      <dgm:prSet/>
      <dgm:spPr/>
      <dgm:t>
        <a:bodyPr/>
        <a:lstStyle/>
        <a:p>
          <a:endParaRPr lang="en-US"/>
        </a:p>
      </dgm:t>
    </dgm:pt>
    <dgm:pt modelId="{7F216132-3536-4F83-B2B4-3E92BEEFB901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Size: 27 x 27 x 96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66A797-59AF-4B02-8260-29FA746A8BF1}" type="parTrans" cxnId="{E3C3BA61-1C1F-40B7-8180-9FBA37C83B15}">
      <dgm:prSet/>
      <dgm:spPr/>
      <dgm:t>
        <a:bodyPr/>
        <a:lstStyle/>
        <a:p>
          <a:endParaRPr lang="en-US"/>
        </a:p>
      </dgm:t>
    </dgm:pt>
    <dgm:pt modelId="{31EA7A2E-6E66-4617-A491-9380C84D4A26}" type="sibTrans" cxnId="{E3C3BA61-1C1F-40B7-8180-9FBA37C83B15}">
      <dgm:prSet/>
      <dgm:spPr/>
      <dgm:t>
        <a:bodyPr/>
        <a:lstStyle/>
        <a:p>
          <a:endParaRPr lang="en-US"/>
        </a:p>
      </dgm:t>
    </dgm:pt>
    <dgm:pt modelId="{C88DDC5F-EC1C-4818-90C6-7071CAB76173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(55 – 3)/2 + 1 = 27 is size of outcome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72C6D0-215A-4EEA-8AC9-D63E3075D2DB}" type="parTrans" cxnId="{648D609F-4664-4E7F-86EF-256570FA8F26}">
      <dgm:prSet/>
      <dgm:spPr/>
      <dgm:t>
        <a:bodyPr/>
        <a:lstStyle/>
        <a:p>
          <a:endParaRPr lang="en-US"/>
        </a:p>
      </dgm:t>
    </dgm:pt>
    <dgm:pt modelId="{F0E2D2B4-A3D6-4DC9-8FAE-D9E1F973FEDF}" type="sibTrans" cxnId="{648D609F-4664-4E7F-86EF-256570FA8F26}">
      <dgm:prSet/>
      <dgm:spPr/>
      <dgm:t>
        <a:bodyPr/>
        <a:lstStyle/>
        <a:p>
          <a:endParaRPr lang="en-US"/>
        </a:p>
      </dgm:t>
    </dgm:pt>
    <dgm:pt modelId="{10EBBC20-88F1-425D-97F1-74CB594B592F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depth is same as before, i.e. 96 because pooling is done independently on each layer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5617C1-35D4-434C-AF85-FBAD8C652BE2}" type="parTrans" cxnId="{D802ABB9-5D2B-4F60-ADA7-71381D3E7988}">
      <dgm:prSet/>
      <dgm:spPr/>
      <dgm:t>
        <a:bodyPr/>
        <a:lstStyle/>
        <a:p>
          <a:endParaRPr lang="en-US"/>
        </a:p>
      </dgm:t>
    </dgm:pt>
    <dgm:pt modelId="{23A622D7-4BE0-41D7-AB74-18DBA3AC8DEA}" type="sibTrans" cxnId="{D802ABB9-5D2B-4F60-ADA7-71381D3E7988}">
      <dgm:prSet/>
      <dgm:spPr/>
      <dgm:t>
        <a:bodyPr/>
        <a:lstStyle/>
        <a:p>
          <a:endParaRPr lang="en-US"/>
        </a:p>
      </dgm:t>
    </dgm:pt>
    <dgm:pt modelId="{FEF7F3C8-7B64-4EEC-8481-6AE66D18F4F6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3: Convolution with 256 filters, size 5×5, stride 1, padding 2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DC1224-0F0F-4399-B082-40326C5CCDA7}" type="parTrans" cxnId="{B3FEEA29-FB09-4D3F-8F87-B1E6A51D9DE6}">
      <dgm:prSet/>
      <dgm:spPr/>
      <dgm:t>
        <a:bodyPr/>
        <a:lstStyle/>
        <a:p>
          <a:endParaRPr lang="en-US"/>
        </a:p>
      </dgm:t>
    </dgm:pt>
    <dgm:pt modelId="{F3B91E08-FC4D-46CB-A7E6-575D4C580710}" type="sibTrans" cxnId="{B3FEEA29-FB09-4D3F-8F87-B1E6A51D9DE6}">
      <dgm:prSet/>
      <dgm:spPr/>
      <dgm:t>
        <a:bodyPr/>
        <a:lstStyle/>
        <a:p>
          <a:endParaRPr lang="en-US"/>
        </a:p>
      </dgm:t>
    </dgm:pt>
    <dgm:pt modelId="{E11CEBED-0564-4A27-BDBF-2E1ED1F8D223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Size: 27 x 27 x 256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EA6515-725A-4863-B3C7-DAA2295A6026}" type="parTrans" cxnId="{75D8618F-1D8C-4A41-9BCB-33108F96BF6F}">
      <dgm:prSet/>
      <dgm:spPr/>
      <dgm:t>
        <a:bodyPr/>
        <a:lstStyle/>
        <a:p>
          <a:endParaRPr lang="en-US"/>
        </a:p>
      </dgm:t>
    </dgm:pt>
    <dgm:pt modelId="{42BBCC5B-6998-474B-939A-8182D0AED2BC}" type="sibTrans" cxnId="{75D8618F-1D8C-4A41-9BCB-33108F96BF6F}">
      <dgm:prSet/>
      <dgm:spPr/>
      <dgm:t>
        <a:bodyPr/>
        <a:lstStyle/>
        <a:p>
          <a:endParaRPr lang="en-US"/>
        </a:p>
      </dgm:t>
    </dgm:pt>
    <dgm:pt modelId="{3E0E1D0C-0B4D-4DDF-8539-37635329B081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Because of padding of (5-1)/2=2, the original size is restored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11E3FD-9493-4D7D-8C4E-EE66E86D9F91}" type="parTrans" cxnId="{FC4DC8D1-EFCA-4179-B205-C7FC4FDF5D04}">
      <dgm:prSet/>
      <dgm:spPr/>
      <dgm:t>
        <a:bodyPr/>
        <a:lstStyle/>
        <a:p>
          <a:endParaRPr lang="en-US"/>
        </a:p>
      </dgm:t>
    </dgm:pt>
    <dgm:pt modelId="{FF125545-C5BC-4170-9BEE-5F50CA02A172}" type="sibTrans" cxnId="{FC4DC8D1-EFCA-4179-B205-C7FC4FDF5D04}">
      <dgm:prSet/>
      <dgm:spPr/>
      <dgm:t>
        <a:bodyPr/>
        <a:lstStyle/>
        <a:p>
          <a:endParaRPr lang="en-US"/>
        </a:p>
      </dgm:t>
    </dgm:pt>
    <dgm:pt modelId="{F488F42E-AD56-4D70-ABC7-0F0792EC4A79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256 depth because of 256 filters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B3C02B-2C5C-428F-B01F-1F13FBBEA0B3}" type="parTrans" cxnId="{1BBA88FC-F545-4D68-8BB3-82C0959C0A67}">
      <dgm:prSet/>
      <dgm:spPr/>
      <dgm:t>
        <a:bodyPr/>
        <a:lstStyle/>
        <a:p>
          <a:endParaRPr lang="en-US"/>
        </a:p>
      </dgm:t>
    </dgm:pt>
    <dgm:pt modelId="{FF0BAB89-695F-4A52-9DDF-5EF51A4DC85B}" type="sibTrans" cxnId="{1BBA88FC-F545-4D68-8BB3-82C0959C0A67}">
      <dgm:prSet/>
      <dgm:spPr/>
      <dgm:t>
        <a:bodyPr/>
        <a:lstStyle/>
        <a:p>
          <a:endParaRPr lang="en-US"/>
        </a:p>
      </dgm:t>
    </dgm:pt>
    <dgm:pt modelId="{49B29C7E-D059-484D-BC7E-E398213FF72B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4: Max-Pooling with 3×3 filter, stride 2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9A001D-3AE5-4E30-B55D-F0CE7703012E}" type="parTrans" cxnId="{0032AF38-B9E2-4B15-A26B-A8C5B34205DA}">
      <dgm:prSet/>
      <dgm:spPr/>
      <dgm:t>
        <a:bodyPr/>
        <a:lstStyle/>
        <a:p>
          <a:endParaRPr lang="en-US"/>
        </a:p>
      </dgm:t>
    </dgm:pt>
    <dgm:pt modelId="{6FA85600-824B-4034-8DAF-AF84D5467270}" type="sibTrans" cxnId="{0032AF38-B9E2-4B15-A26B-A8C5B34205DA}">
      <dgm:prSet/>
      <dgm:spPr/>
      <dgm:t>
        <a:bodyPr/>
        <a:lstStyle/>
        <a:p>
          <a:endParaRPr lang="en-US"/>
        </a:p>
      </dgm:t>
    </dgm:pt>
    <dgm:pt modelId="{FE48845D-966A-47EC-AC41-B43464BCA8A4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Size: 13 x 13 x 256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E2C978-8124-44AE-986D-DA7DA5327462}" type="parTrans" cxnId="{520B9BA8-2D3B-497E-8DCA-9DBB62153E3B}">
      <dgm:prSet/>
      <dgm:spPr/>
      <dgm:t>
        <a:bodyPr/>
        <a:lstStyle/>
        <a:p>
          <a:endParaRPr lang="en-US"/>
        </a:p>
      </dgm:t>
    </dgm:pt>
    <dgm:pt modelId="{68CB5E46-F47A-49EC-B7D8-79B3432CC35C}" type="sibTrans" cxnId="{520B9BA8-2D3B-497E-8DCA-9DBB62153E3B}">
      <dgm:prSet/>
      <dgm:spPr/>
      <dgm:t>
        <a:bodyPr/>
        <a:lstStyle/>
        <a:p>
          <a:endParaRPr lang="en-US"/>
        </a:p>
      </dgm:t>
    </dgm:pt>
    <dgm:pt modelId="{7E1E367D-0E42-4C49-B906-1B4B3ADCFA01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(27 – 3)/2 + 1 = 13 is size of outcome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B47685-69CD-4A8D-A0C6-76487EF57F62}" type="parTrans" cxnId="{0F893978-B2FE-48B3-9B27-F20A13228812}">
      <dgm:prSet/>
      <dgm:spPr/>
      <dgm:t>
        <a:bodyPr/>
        <a:lstStyle/>
        <a:p>
          <a:endParaRPr lang="en-US"/>
        </a:p>
      </dgm:t>
    </dgm:pt>
    <dgm:pt modelId="{0E56E7A7-C8B2-422C-99B4-22DD2A507DA6}" type="sibTrans" cxnId="{0F893978-B2FE-48B3-9B27-F20A13228812}">
      <dgm:prSet/>
      <dgm:spPr/>
      <dgm:t>
        <a:bodyPr/>
        <a:lstStyle/>
        <a:p>
          <a:endParaRPr lang="en-US"/>
        </a:p>
      </dgm:t>
    </dgm:pt>
    <dgm:pt modelId="{D2547FCA-1D92-4262-A233-71557A25FDFC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Depth is same as before, i.e. 256 because pooling is done independently on each layer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5631DB-C96E-4964-8889-1AB1228602C3}" type="parTrans" cxnId="{9964E5B5-E91D-4C6F-96AF-1F859F860DC1}">
      <dgm:prSet/>
      <dgm:spPr/>
      <dgm:t>
        <a:bodyPr/>
        <a:lstStyle/>
        <a:p>
          <a:endParaRPr lang="en-US"/>
        </a:p>
      </dgm:t>
    </dgm:pt>
    <dgm:pt modelId="{205C6820-292B-408C-9A3B-32FF2F33FE63}" type="sibTrans" cxnId="{9964E5B5-E91D-4C6F-96AF-1F859F860DC1}">
      <dgm:prSet/>
      <dgm:spPr/>
      <dgm:t>
        <a:bodyPr/>
        <a:lstStyle/>
        <a:p>
          <a:endParaRPr lang="en-US"/>
        </a:p>
      </dgm:t>
    </dgm:pt>
    <dgm:pt modelId="{CF16F465-0F8C-4944-BAD2-BB573851A871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5: Convolution with 384 filters, size 3×3, stride 1, padding 1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3820B9-4FED-40EC-ACDB-94882FE57D6E}" type="parTrans" cxnId="{29CAF0DC-6BCD-425B-B7F5-35E87DA8A2EE}">
      <dgm:prSet/>
      <dgm:spPr/>
      <dgm:t>
        <a:bodyPr/>
        <a:lstStyle/>
        <a:p>
          <a:endParaRPr lang="en-US"/>
        </a:p>
      </dgm:t>
    </dgm:pt>
    <dgm:pt modelId="{34C2C6B1-E708-4AEB-8034-EDF8D57614A6}" type="sibTrans" cxnId="{29CAF0DC-6BCD-425B-B7F5-35E87DA8A2EE}">
      <dgm:prSet/>
      <dgm:spPr/>
      <dgm:t>
        <a:bodyPr/>
        <a:lstStyle/>
        <a:p>
          <a:endParaRPr lang="en-US"/>
        </a:p>
      </dgm:t>
    </dgm:pt>
    <dgm:pt modelId="{E9F1E096-276F-42FF-A163-87B6BFF71562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Size: 13 x 13 x 384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6D0BDF-1ABD-4AE5-89DE-0042204D6659}" type="parTrans" cxnId="{48490540-CCB1-4BBD-BC2D-F59F1B3C4F7F}">
      <dgm:prSet/>
      <dgm:spPr/>
      <dgm:t>
        <a:bodyPr/>
        <a:lstStyle/>
        <a:p>
          <a:endParaRPr lang="en-US"/>
        </a:p>
      </dgm:t>
    </dgm:pt>
    <dgm:pt modelId="{F75FDD51-581F-41A4-9544-7B3108E10982}" type="sibTrans" cxnId="{48490540-CCB1-4BBD-BC2D-F59F1B3C4F7F}">
      <dgm:prSet/>
      <dgm:spPr/>
      <dgm:t>
        <a:bodyPr/>
        <a:lstStyle/>
        <a:p>
          <a:endParaRPr lang="en-US"/>
        </a:p>
      </dgm:t>
    </dgm:pt>
    <dgm:pt modelId="{343A2BCA-EE20-4B33-9C04-206C2AD9DFE9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Because of padding of (3-1)/2=1, the original size is restored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3F8A73-102D-4D98-A032-1A44DE65B0EC}" type="parTrans" cxnId="{CEDB8162-FC11-4A63-B714-1871FE2FBE9F}">
      <dgm:prSet/>
      <dgm:spPr/>
      <dgm:t>
        <a:bodyPr/>
        <a:lstStyle/>
        <a:p>
          <a:endParaRPr lang="en-US"/>
        </a:p>
      </dgm:t>
    </dgm:pt>
    <dgm:pt modelId="{3D63B9B8-D6F3-4FA7-BD3C-20AEB0E6C902}" type="sibTrans" cxnId="{CEDB8162-FC11-4A63-B714-1871FE2FBE9F}">
      <dgm:prSet/>
      <dgm:spPr/>
      <dgm:t>
        <a:bodyPr/>
        <a:lstStyle/>
        <a:p>
          <a:endParaRPr lang="en-US"/>
        </a:p>
      </dgm:t>
    </dgm:pt>
    <dgm:pt modelId="{F9794796-6BA1-4124-AC5E-DC3453434B9D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384 depth because of 384 filters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9D8633-CA04-4410-B68D-5580CAA8211A}" type="parTrans" cxnId="{D71F7EBD-5418-43A1-927E-7B1238269719}">
      <dgm:prSet/>
      <dgm:spPr/>
      <dgm:t>
        <a:bodyPr/>
        <a:lstStyle/>
        <a:p>
          <a:endParaRPr lang="en-US"/>
        </a:p>
      </dgm:t>
    </dgm:pt>
    <dgm:pt modelId="{2EAF5802-4F4A-46BD-B3DB-19F513F3C6A7}" type="sibTrans" cxnId="{D71F7EBD-5418-43A1-927E-7B1238269719}">
      <dgm:prSet/>
      <dgm:spPr/>
      <dgm:t>
        <a:bodyPr/>
        <a:lstStyle/>
        <a:p>
          <a:endParaRPr lang="en-US"/>
        </a:p>
      </dgm:t>
    </dgm:pt>
    <dgm:pt modelId="{DE09E997-31BB-473D-B400-C9EF6584360F}" type="pres">
      <dgm:prSet presAssocID="{2EE96705-00F6-455E-B678-3FECB2A358E9}" presName="Name0" presStyleCnt="0">
        <dgm:presLayoutVars>
          <dgm:dir/>
          <dgm:animLvl val="lvl"/>
          <dgm:resizeHandles val="exact"/>
        </dgm:presLayoutVars>
      </dgm:prSet>
      <dgm:spPr/>
    </dgm:pt>
    <dgm:pt modelId="{F6E3DB07-C576-4386-AE49-E4E50FDE8D23}" type="pres">
      <dgm:prSet presAssocID="{6C80C5A3-F700-4616-A936-C1D0E150531D}" presName="linNode" presStyleCnt="0"/>
      <dgm:spPr/>
    </dgm:pt>
    <dgm:pt modelId="{AFE80F76-1202-4CB8-9B46-BF97F2DE9A59}" type="pres">
      <dgm:prSet presAssocID="{6C80C5A3-F700-4616-A936-C1D0E150531D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DBEA1356-5383-46FC-A94B-38423C405053}" type="pres">
      <dgm:prSet presAssocID="{6C80C5A3-F700-4616-A936-C1D0E150531D}" presName="descendantText" presStyleLbl="alignNode1" presStyleIdx="0" presStyleCnt="6">
        <dgm:presLayoutVars>
          <dgm:bulletEnabled/>
        </dgm:presLayoutVars>
      </dgm:prSet>
      <dgm:spPr/>
    </dgm:pt>
    <dgm:pt modelId="{1E0124CD-1DF0-4C8A-8407-E0E83C4124B1}" type="pres">
      <dgm:prSet presAssocID="{7258C9D3-0540-4F3C-8731-5FB1B8B082A3}" presName="sp" presStyleCnt="0"/>
      <dgm:spPr/>
    </dgm:pt>
    <dgm:pt modelId="{82490172-3546-40CE-B33F-E987B1DE7DDF}" type="pres">
      <dgm:prSet presAssocID="{0CF38565-81D4-4181-8313-CC01FFC37975}" presName="linNode" presStyleCnt="0"/>
      <dgm:spPr/>
    </dgm:pt>
    <dgm:pt modelId="{D4E5E82F-A074-466B-A614-1DC129F1871D}" type="pres">
      <dgm:prSet presAssocID="{0CF38565-81D4-4181-8313-CC01FFC37975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CE44EFDB-FB5C-4B8D-9980-6A31328555E5}" type="pres">
      <dgm:prSet presAssocID="{0CF38565-81D4-4181-8313-CC01FFC37975}" presName="descendantText" presStyleLbl="alignNode1" presStyleIdx="1" presStyleCnt="6">
        <dgm:presLayoutVars>
          <dgm:bulletEnabled/>
        </dgm:presLayoutVars>
      </dgm:prSet>
      <dgm:spPr/>
    </dgm:pt>
    <dgm:pt modelId="{ADDDD102-1E90-48DE-9A48-73F7643B5075}" type="pres">
      <dgm:prSet presAssocID="{B9616185-9B57-4660-8AFD-AB4E353B4A70}" presName="sp" presStyleCnt="0"/>
      <dgm:spPr/>
    </dgm:pt>
    <dgm:pt modelId="{70386B99-5B91-4B2E-902A-681B8DE8DA08}" type="pres">
      <dgm:prSet presAssocID="{160D27CB-88FD-443E-86DF-C41F93B02358}" presName="linNode" presStyleCnt="0"/>
      <dgm:spPr/>
    </dgm:pt>
    <dgm:pt modelId="{AFFABF56-DF72-4503-AF84-F1368DC0EE05}" type="pres">
      <dgm:prSet presAssocID="{160D27CB-88FD-443E-86DF-C41F93B02358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80CAD06F-1B45-439F-BE8A-E7A81E8CE8ED}" type="pres">
      <dgm:prSet presAssocID="{160D27CB-88FD-443E-86DF-C41F93B02358}" presName="descendantText" presStyleLbl="alignNode1" presStyleIdx="2" presStyleCnt="6">
        <dgm:presLayoutVars>
          <dgm:bulletEnabled/>
        </dgm:presLayoutVars>
      </dgm:prSet>
      <dgm:spPr/>
    </dgm:pt>
    <dgm:pt modelId="{B819D207-1E01-4E76-A9AA-531FE58B14EA}" type="pres">
      <dgm:prSet presAssocID="{593D575E-C45B-4BB2-B16B-F235AE935B00}" presName="sp" presStyleCnt="0"/>
      <dgm:spPr/>
    </dgm:pt>
    <dgm:pt modelId="{99561D5E-1CBB-408B-8EAD-C5F45E0D3F4F}" type="pres">
      <dgm:prSet presAssocID="{FEF7F3C8-7B64-4EEC-8481-6AE66D18F4F6}" presName="linNode" presStyleCnt="0"/>
      <dgm:spPr/>
    </dgm:pt>
    <dgm:pt modelId="{AE912D9D-5C9C-4C4A-A645-98A4FD050020}" type="pres">
      <dgm:prSet presAssocID="{FEF7F3C8-7B64-4EEC-8481-6AE66D18F4F6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3A8C06C3-8506-4A06-934B-2C07ECCB31A1}" type="pres">
      <dgm:prSet presAssocID="{FEF7F3C8-7B64-4EEC-8481-6AE66D18F4F6}" presName="descendantText" presStyleLbl="alignNode1" presStyleIdx="3" presStyleCnt="6">
        <dgm:presLayoutVars>
          <dgm:bulletEnabled/>
        </dgm:presLayoutVars>
      </dgm:prSet>
      <dgm:spPr/>
    </dgm:pt>
    <dgm:pt modelId="{9AB73C77-22A0-4244-B383-A295475FD125}" type="pres">
      <dgm:prSet presAssocID="{F3B91E08-FC4D-46CB-A7E6-575D4C580710}" presName="sp" presStyleCnt="0"/>
      <dgm:spPr/>
    </dgm:pt>
    <dgm:pt modelId="{CC53EC9C-A5DE-49D1-A626-8EA92E0C90D7}" type="pres">
      <dgm:prSet presAssocID="{49B29C7E-D059-484D-BC7E-E398213FF72B}" presName="linNode" presStyleCnt="0"/>
      <dgm:spPr/>
    </dgm:pt>
    <dgm:pt modelId="{7C34802E-EB5D-4E60-9011-36514035166B}" type="pres">
      <dgm:prSet presAssocID="{49B29C7E-D059-484D-BC7E-E398213FF72B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94063149-C564-4E02-9152-88C66DE02B6A}" type="pres">
      <dgm:prSet presAssocID="{49B29C7E-D059-484D-BC7E-E398213FF72B}" presName="descendantText" presStyleLbl="alignNode1" presStyleIdx="4" presStyleCnt="6">
        <dgm:presLayoutVars>
          <dgm:bulletEnabled/>
        </dgm:presLayoutVars>
      </dgm:prSet>
      <dgm:spPr/>
    </dgm:pt>
    <dgm:pt modelId="{24F245F9-48D5-498E-A5F8-BD23DDD8C79B}" type="pres">
      <dgm:prSet presAssocID="{6FA85600-824B-4034-8DAF-AF84D5467270}" presName="sp" presStyleCnt="0"/>
      <dgm:spPr/>
    </dgm:pt>
    <dgm:pt modelId="{A57161CF-1C98-4D19-88F1-E841AF4B413B}" type="pres">
      <dgm:prSet presAssocID="{CF16F465-0F8C-4944-BAD2-BB573851A871}" presName="linNode" presStyleCnt="0"/>
      <dgm:spPr/>
    </dgm:pt>
    <dgm:pt modelId="{45300AD8-63CB-4416-8EBB-70A78F2ED325}" type="pres">
      <dgm:prSet presAssocID="{CF16F465-0F8C-4944-BAD2-BB573851A871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E30211D7-FE0D-4959-8EE0-E3F39F230899}" type="pres">
      <dgm:prSet presAssocID="{CF16F465-0F8C-4944-BAD2-BB573851A871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C424F217-84CE-4DC6-802D-10F23E3F509F}" type="presOf" srcId="{0CF38565-81D4-4181-8313-CC01FFC37975}" destId="{D4E5E82F-A074-466B-A614-1DC129F1871D}" srcOrd="0" destOrd="0" presId="urn:microsoft.com/office/officeart/2016/7/layout/VerticalHollowActionList"/>
    <dgm:cxn modelId="{036E051D-B44D-4117-B9A9-206ECAFE8AA9}" srcId="{6C80C5A3-F700-4616-A936-C1D0E150531D}" destId="{A0A4852A-95CC-4875-8E0C-8C2C88853F64}" srcOrd="1" destOrd="0" parTransId="{3B9A2247-5156-40A9-98E8-5BBF6FF31884}" sibTransId="{31449116-E575-4714-A99A-F4FA2815209F}"/>
    <dgm:cxn modelId="{33F30C1F-C8E3-49B9-9D26-9CD4A649EA63}" type="presOf" srcId="{7E1E367D-0E42-4C49-B906-1B4B3ADCFA01}" destId="{94063149-C564-4E02-9152-88C66DE02B6A}" srcOrd="0" destOrd="1" presId="urn:microsoft.com/office/officeart/2016/7/layout/VerticalHollowActionList"/>
    <dgm:cxn modelId="{F5708120-C1B3-4E5D-9940-E26DF9DB6ACD}" type="presOf" srcId="{FE48845D-966A-47EC-AC41-B43464BCA8A4}" destId="{94063149-C564-4E02-9152-88C66DE02B6A}" srcOrd="0" destOrd="0" presId="urn:microsoft.com/office/officeart/2016/7/layout/VerticalHollowActionList"/>
    <dgm:cxn modelId="{1C41BF24-42EB-4D2C-963A-CE58FD1483D3}" srcId="{2EE96705-00F6-455E-B678-3FECB2A358E9}" destId="{0CF38565-81D4-4181-8313-CC01FFC37975}" srcOrd="1" destOrd="0" parTransId="{5EB2BB60-B241-4460-8D22-35176E449523}" sibTransId="{B9616185-9B57-4660-8AFD-AB4E353B4A70}"/>
    <dgm:cxn modelId="{B3FEEA29-FB09-4D3F-8F87-B1E6A51D9DE6}" srcId="{2EE96705-00F6-455E-B678-3FECB2A358E9}" destId="{FEF7F3C8-7B64-4EEC-8481-6AE66D18F4F6}" srcOrd="3" destOrd="0" parTransId="{77DC1224-0F0F-4399-B082-40326C5CCDA7}" sibTransId="{F3B91E08-FC4D-46CB-A7E6-575D4C580710}"/>
    <dgm:cxn modelId="{0032AF38-B9E2-4B15-A26B-A8C5B34205DA}" srcId="{2EE96705-00F6-455E-B678-3FECB2A358E9}" destId="{49B29C7E-D059-484D-BC7E-E398213FF72B}" srcOrd="4" destOrd="0" parTransId="{539A001D-3AE5-4E30-B55D-F0CE7703012E}" sibTransId="{6FA85600-824B-4034-8DAF-AF84D5467270}"/>
    <dgm:cxn modelId="{C3F6EC38-EF67-43E1-8AFA-62BD715B2773}" type="presOf" srcId="{160D27CB-88FD-443E-86DF-C41F93B02358}" destId="{AFFABF56-DF72-4503-AF84-F1368DC0EE05}" srcOrd="0" destOrd="0" presId="urn:microsoft.com/office/officeart/2016/7/layout/VerticalHollowActionList"/>
    <dgm:cxn modelId="{48490540-CCB1-4BBD-BC2D-F59F1B3C4F7F}" srcId="{CF16F465-0F8C-4944-BAD2-BB573851A871}" destId="{E9F1E096-276F-42FF-A163-87B6BFF71562}" srcOrd="0" destOrd="0" parTransId="{AC6D0BDF-1ABD-4AE5-89DE-0042204D6659}" sibTransId="{F75FDD51-581F-41A4-9544-7B3108E10982}"/>
    <dgm:cxn modelId="{E3C3BA61-1C1F-40B7-8180-9FBA37C83B15}" srcId="{160D27CB-88FD-443E-86DF-C41F93B02358}" destId="{7F216132-3536-4F83-B2B4-3E92BEEFB901}" srcOrd="0" destOrd="0" parTransId="{CA66A797-59AF-4B02-8260-29FA746A8BF1}" sibTransId="{31EA7A2E-6E66-4617-A491-9380C84D4A26}"/>
    <dgm:cxn modelId="{CEDB8162-FC11-4A63-B714-1871FE2FBE9F}" srcId="{CF16F465-0F8C-4944-BAD2-BB573851A871}" destId="{343A2BCA-EE20-4B33-9C04-206C2AD9DFE9}" srcOrd="1" destOrd="0" parTransId="{AE3F8A73-102D-4D98-A032-1A44DE65B0EC}" sibTransId="{3D63B9B8-D6F3-4FA7-BD3C-20AEB0E6C902}"/>
    <dgm:cxn modelId="{1B16B062-9504-494E-B595-D49C09AC1A2D}" type="presOf" srcId="{6173CFA6-5B3D-4696-A3CE-232602557FC1}" destId="{CE44EFDB-FB5C-4B8D-9980-6A31328555E5}" srcOrd="0" destOrd="1" presId="urn:microsoft.com/office/officeart/2016/7/layout/VerticalHollowActionList"/>
    <dgm:cxn modelId="{B9965165-95D6-4D41-B917-E15D1CF8265B}" srcId="{0CF38565-81D4-4181-8313-CC01FFC37975}" destId="{6173CFA6-5B3D-4696-A3CE-232602557FC1}" srcOrd="1" destOrd="0" parTransId="{34B1935D-303D-4F51-97D8-ECFEEC608C61}" sibTransId="{5224DC58-A686-4287-9096-451B4C7320AC}"/>
    <dgm:cxn modelId="{44892666-D97D-4BF9-B9DC-6F9BB5FC4682}" type="presOf" srcId="{E9F1E096-276F-42FF-A163-87B6BFF71562}" destId="{E30211D7-FE0D-4959-8EE0-E3F39F230899}" srcOrd="0" destOrd="0" presId="urn:microsoft.com/office/officeart/2016/7/layout/VerticalHollowActionList"/>
    <dgm:cxn modelId="{CC0EF847-C7B1-45B3-9DBF-9A0AD0559484}" srcId="{0CF38565-81D4-4181-8313-CC01FFC37975}" destId="{74D808A9-8E59-4659-B48A-180B302469D3}" srcOrd="2" destOrd="0" parTransId="{68D851C4-247E-4696-8A5D-3A509308D74D}" sibTransId="{0BE3BF73-938C-4E9C-A9E6-D8FC7D09D4D0}"/>
    <dgm:cxn modelId="{32223569-C28D-41EA-87B9-55AC127ABDF2}" type="presOf" srcId="{A0A4852A-95CC-4875-8E0C-8C2C88853F64}" destId="{DBEA1356-5383-46FC-A94B-38423C405053}" srcOrd="0" destOrd="1" presId="urn:microsoft.com/office/officeart/2016/7/layout/VerticalHollowActionList"/>
    <dgm:cxn modelId="{9E193D6D-AE4D-4B2F-8B8A-39D354EBD59C}" type="presOf" srcId="{2EE96705-00F6-455E-B678-3FECB2A358E9}" destId="{DE09E997-31BB-473D-B400-C9EF6584360F}" srcOrd="0" destOrd="0" presId="urn:microsoft.com/office/officeart/2016/7/layout/VerticalHollowActionList"/>
    <dgm:cxn modelId="{77E06255-DCD9-4F8A-B366-2675E4C319FC}" type="presOf" srcId="{C88DDC5F-EC1C-4818-90C6-7071CAB76173}" destId="{80CAD06F-1B45-439F-BE8A-E7A81E8CE8ED}" srcOrd="0" destOrd="1" presId="urn:microsoft.com/office/officeart/2016/7/layout/VerticalHollowActionList"/>
    <dgm:cxn modelId="{8EB9DF55-8B04-4E27-B21F-4AA487A4636B}" srcId="{2EE96705-00F6-455E-B678-3FECB2A358E9}" destId="{6C80C5A3-F700-4616-A936-C1D0E150531D}" srcOrd="0" destOrd="0" parTransId="{F24DF87E-82D4-49F7-949C-ABB2705CF3A1}" sibTransId="{7258C9D3-0540-4F3C-8731-5FB1B8B082A3}"/>
    <dgm:cxn modelId="{0F893978-B2FE-48B3-9B27-F20A13228812}" srcId="{49B29C7E-D059-484D-BC7E-E398213FF72B}" destId="{7E1E367D-0E42-4C49-B906-1B4B3ADCFA01}" srcOrd="1" destOrd="0" parTransId="{60B47685-69CD-4A8D-A0C6-76487EF57F62}" sibTransId="{0E56E7A7-C8B2-422C-99B4-22DD2A507DA6}"/>
    <dgm:cxn modelId="{4BC0395A-8AFB-4DB9-8AB3-A60B4CE1C144}" type="presOf" srcId="{861325E8-627D-4E02-BCE7-D11381920282}" destId="{DBEA1356-5383-46FC-A94B-38423C405053}" srcOrd="0" destOrd="0" presId="urn:microsoft.com/office/officeart/2016/7/layout/VerticalHollowActionList"/>
    <dgm:cxn modelId="{B0B6A27F-A000-48E0-91A8-2110C274ADE9}" type="presOf" srcId="{10EBBC20-88F1-425D-97F1-74CB594B592F}" destId="{80CAD06F-1B45-439F-BE8A-E7A81E8CE8ED}" srcOrd="0" destOrd="2" presId="urn:microsoft.com/office/officeart/2016/7/layout/VerticalHollowActionList"/>
    <dgm:cxn modelId="{A2D65D8C-7CBE-4A29-809D-400CAC89B873}" type="presOf" srcId="{8D678A6E-490A-4F68-9F1E-0DA3CF4B08B8}" destId="{CE44EFDB-FB5C-4B8D-9980-6A31328555E5}" srcOrd="0" destOrd="0" presId="urn:microsoft.com/office/officeart/2016/7/layout/VerticalHollowActionList"/>
    <dgm:cxn modelId="{BAB8FC8C-B2D1-4774-A9AB-2F1A93A8C497}" type="presOf" srcId="{D2547FCA-1D92-4262-A233-71557A25FDFC}" destId="{94063149-C564-4E02-9152-88C66DE02B6A}" srcOrd="0" destOrd="2" presId="urn:microsoft.com/office/officeart/2016/7/layout/VerticalHollowActionList"/>
    <dgm:cxn modelId="{75D8618F-1D8C-4A41-9BCB-33108F96BF6F}" srcId="{FEF7F3C8-7B64-4EEC-8481-6AE66D18F4F6}" destId="{E11CEBED-0564-4A27-BDBF-2E1ED1F8D223}" srcOrd="0" destOrd="0" parTransId="{3AEA6515-725A-4863-B3C7-DAA2295A6026}" sibTransId="{42BBCC5B-6998-474B-939A-8182D0AED2BC}"/>
    <dgm:cxn modelId="{22957291-CDC5-4DB4-9233-9F359FEF28C2}" type="presOf" srcId="{FEF7F3C8-7B64-4EEC-8481-6AE66D18F4F6}" destId="{AE912D9D-5C9C-4C4A-A645-98A4FD050020}" srcOrd="0" destOrd="0" presId="urn:microsoft.com/office/officeart/2016/7/layout/VerticalHollowActionList"/>
    <dgm:cxn modelId="{7EDD6D9C-DD1B-4C5A-BDD1-33B65718736E}" srcId="{0CF38565-81D4-4181-8313-CC01FFC37975}" destId="{8D678A6E-490A-4F68-9F1E-0DA3CF4B08B8}" srcOrd="0" destOrd="0" parTransId="{98DE01AF-FD46-4C73-861E-D9062100F99B}" sibTransId="{6AA25038-AFB2-4022-A86E-4EBAF9B016AF}"/>
    <dgm:cxn modelId="{648D609F-4664-4E7F-86EF-256570FA8F26}" srcId="{160D27CB-88FD-443E-86DF-C41F93B02358}" destId="{C88DDC5F-EC1C-4818-90C6-7071CAB76173}" srcOrd="1" destOrd="0" parTransId="{A772C6D0-215A-4EEA-8AC9-D63E3075D2DB}" sibTransId="{F0E2D2B4-A3D6-4DC9-8FAE-D9E1F973FEDF}"/>
    <dgm:cxn modelId="{520B9BA8-2D3B-497E-8DCA-9DBB62153E3B}" srcId="{49B29C7E-D059-484D-BC7E-E398213FF72B}" destId="{FE48845D-966A-47EC-AC41-B43464BCA8A4}" srcOrd="0" destOrd="0" parTransId="{E8E2C978-8124-44AE-986D-DA7DA5327462}" sibTransId="{68CB5E46-F47A-49EC-B7D8-79B3432CC35C}"/>
    <dgm:cxn modelId="{E78428B0-3B33-46D9-834B-5A12945157AD}" type="presOf" srcId="{343A2BCA-EE20-4B33-9C04-206C2AD9DFE9}" destId="{E30211D7-FE0D-4959-8EE0-E3F39F230899}" srcOrd="0" destOrd="1" presId="urn:microsoft.com/office/officeart/2016/7/layout/VerticalHollowActionList"/>
    <dgm:cxn modelId="{9964E5B5-E91D-4C6F-96AF-1F859F860DC1}" srcId="{49B29C7E-D059-484D-BC7E-E398213FF72B}" destId="{D2547FCA-1D92-4262-A233-71557A25FDFC}" srcOrd="2" destOrd="0" parTransId="{FE5631DB-C96E-4964-8889-1AB1228602C3}" sibTransId="{205C6820-292B-408C-9A3B-32FF2F33FE63}"/>
    <dgm:cxn modelId="{852085B9-1C1A-47B4-8570-E892C3C879EB}" type="presOf" srcId="{6C80C5A3-F700-4616-A936-C1D0E150531D}" destId="{AFE80F76-1202-4CB8-9B46-BF97F2DE9A59}" srcOrd="0" destOrd="0" presId="urn:microsoft.com/office/officeart/2016/7/layout/VerticalHollowActionList"/>
    <dgm:cxn modelId="{D802ABB9-5D2B-4F60-ADA7-71381D3E7988}" srcId="{160D27CB-88FD-443E-86DF-C41F93B02358}" destId="{10EBBC20-88F1-425D-97F1-74CB594B592F}" srcOrd="2" destOrd="0" parTransId="{4B5617C1-35D4-434C-AF85-FBAD8C652BE2}" sibTransId="{23A622D7-4BE0-41D7-AB74-18DBA3AC8DEA}"/>
    <dgm:cxn modelId="{0C4365BC-F14A-4B94-B1B0-234EA1611FDF}" type="presOf" srcId="{CF16F465-0F8C-4944-BAD2-BB573851A871}" destId="{45300AD8-63CB-4416-8EBB-70A78F2ED325}" srcOrd="0" destOrd="0" presId="urn:microsoft.com/office/officeart/2016/7/layout/VerticalHollowActionList"/>
    <dgm:cxn modelId="{D71F7EBD-5418-43A1-927E-7B1238269719}" srcId="{CF16F465-0F8C-4944-BAD2-BB573851A871}" destId="{F9794796-6BA1-4124-AC5E-DC3453434B9D}" srcOrd="2" destOrd="0" parTransId="{A09D8633-CA04-4410-B68D-5580CAA8211A}" sibTransId="{2EAF5802-4F4A-46BD-B3DB-19F513F3C6A7}"/>
    <dgm:cxn modelId="{F23FBCCC-B6E6-4948-AFA7-B6C1FA7189C2}" type="presOf" srcId="{3E0E1D0C-0B4D-4DDF-8539-37635329B081}" destId="{3A8C06C3-8506-4A06-934B-2C07ECCB31A1}" srcOrd="0" destOrd="1" presId="urn:microsoft.com/office/officeart/2016/7/layout/VerticalHollowActionList"/>
    <dgm:cxn modelId="{F1DCA9CF-FBA6-4444-85C5-6F2AD0CADB94}" type="presOf" srcId="{F9794796-6BA1-4124-AC5E-DC3453434B9D}" destId="{E30211D7-FE0D-4959-8EE0-E3F39F230899}" srcOrd="0" destOrd="2" presId="urn:microsoft.com/office/officeart/2016/7/layout/VerticalHollowActionList"/>
    <dgm:cxn modelId="{FC4DC8D1-EFCA-4179-B205-C7FC4FDF5D04}" srcId="{FEF7F3C8-7B64-4EEC-8481-6AE66D18F4F6}" destId="{3E0E1D0C-0B4D-4DDF-8539-37635329B081}" srcOrd="1" destOrd="0" parTransId="{2711E3FD-9493-4D7D-8C4E-EE66E86D9F91}" sibTransId="{FF125545-C5BC-4170-9BEE-5F50CA02A172}"/>
    <dgm:cxn modelId="{29CAF0DC-6BCD-425B-B7F5-35E87DA8A2EE}" srcId="{2EE96705-00F6-455E-B678-3FECB2A358E9}" destId="{CF16F465-0F8C-4944-BAD2-BB573851A871}" srcOrd="5" destOrd="0" parTransId="{B33820B9-4FED-40EC-ACDB-94882FE57D6E}" sibTransId="{34C2C6B1-E708-4AEB-8034-EDF8D57614A6}"/>
    <dgm:cxn modelId="{449464E8-ADBC-40DD-B8CB-1B9578C0BE22}" type="presOf" srcId="{49B29C7E-D059-484D-BC7E-E398213FF72B}" destId="{7C34802E-EB5D-4E60-9011-36514035166B}" srcOrd="0" destOrd="0" presId="urn:microsoft.com/office/officeart/2016/7/layout/VerticalHollowActionList"/>
    <dgm:cxn modelId="{A996F5EB-FFF3-4BDE-8BE5-C2FCAB7E2BEE}" type="presOf" srcId="{74D808A9-8E59-4659-B48A-180B302469D3}" destId="{CE44EFDB-FB5C-4B8D-9980-6A31328555E5}" srcOrd="0" destOrd="2" presId="urn:microsoft.com/office/officeart/2016/7/layout/VerticalHollowActionList"/>
    <dgm:cxn modelId="{46FD10EF-6172-43F1-A9A8-74B38AA4198F}" type="presOf" srcId="{F488F42E-AD56-4D70-ABC7-0F0792EC4A79}" destId="{3A8C06C3-8506-4A06-934B-2C07ECCB31A1}" srcOrd="0" destOrd="2" presId="urn:microsoft.com/office/officeart/2016/7/layout/VerticalHollowActionList"/>
    <dgm:cxn modelId="{C7046EEF-6578-4E54-BFFF-F3103D94CECE}" type="presOf" srcId="{E11CEBED-0564-4A27-BDBF-2E1ED1F8D223}" destId="{3A8C06C3-8506-4A06-934B-2C07ECCB31A1}" srcOrd="0" destOrd="0" presId="urn:microsoft.com/office/officeart/2016/7/layout/VerticalHollowActionList"/>
    <dgm:cxn modelId="{374FD6F0-48F8-49D6-A370-C08AE2D2D3C8}" srcId="{2EE96705-00F6-455E-B678-3FECB2A358E9}" destId="{160D27CB-88FD-443E-86DF-C41F93B02358}" srcOrd="2" destOrd="0" parTransId="{BB8EA15A-4023-4FF9-A2A1-2A8DA24D611E}" sibTransId="{593D575E-C45B-4BB2-B16B-F235AE935B00}"/>
    <dgm:cxn modelId="{EB4A8BF7-BBE9-49A5-85C0-03DFF367A3F3}" srcId="{6C80C5A3-F700-4616-A936-C1D0E150531D}" destId="{861325E8-627D-4E02-BCE7-D11381920282}" srcOrd="0" destOrd="0" parTransId="{FDF326FD-BDD8-4C25-84AD-B8EE0470B094}" sibTransId="{B4CF4173-4CBF-4461-971C-568C4C0F4974}"/>
    <dgm:cxn modelId="{E30C47FB-631C-4B91-9481-4645108B3CA4}" type="presOf" srcId="{7F216132-3536-4F83-B2B4-3E92BEEFB901}" destId="{80CAD06F-1B45-439F-BE8A-E7A81E8CE8ED}" srcOrd="0" destOrd="0" presId="urn:microsoft.com/office/officeart/2016/7/layout/VerticalHollowActionList"/>
    <dgm:cxn modelId="{1BBA88FC-F545-4D68-8BB3-82C0959C0A67}" srcId="{FEF7F3C8-7B64-4EEC-8481-6AE66D18F4F6}" destId="{F488F42E-AD56-4D70-ABC7-0F0792EC4A79}" srcOrd="2" destOrd="0" parTransId="{14B3C02B-2C5C-428F-B01F-1F13FBBEA0B3}" sibTransId="{FF0BAB89-695F-4A52-9DDF-5EF51A4DC85B}"/>
    <dgm:cxn modelId="{C8100175-EF3A-4855-9E7D-5A347E79FE1C}" type="presParOf" srcId="{DE09E997-31BB-473D-B400-C9EF6584360F}" destId="{F6E3DB07-C576-4386-AE49-E4E50FDE8D23}" srcOrd="0" destOrd="0" presId="urn:microsoft.com/office/officeart/2016/7/layout/VerticalHollowActionList"/>
    <dgm:cxn modelId="{F974790C-A0EE-498D-B0C6-6C51A22606CE}" type="presParOf" srcId="{F6E3DB07-C576-4386-AE49-E4E50FDE8D23}" destId="{AFE80F76-1202-4CB8-9B46-BF97F2DE9A59}" srcOrd="0" destOrd="0" presId="urn:microsoft.com/office/officeart/2016/7/layout/VerticalHollowActionList"/>
    <dgm:cxn modelId="{C17ACB93-E64F-4CCD-8625-62AFF2EB7D0F}" type="presParOf" srcId="{F6E3DB07-C576-4386-AE49-E4E50FDE8D23}" destId="{DBEA1356-5383-46FC-A94B-38423C405053}" srcOrd="1" destOrd="0" presId="urn:microsoft.com/office/officeart/2016/7/layout/VerticalHollowActionList"/>
    <dgm:cxn modelId="{6644F9D8-0540-43C4-A104-C5DC6EDB1AFE}" type="presParOf" srcId="{DE09E997-31BB-473D-B400-C9EF6584360F}" destId="{1E0124CD-1DF0-4C8A-8407-E0E83C4124B1}" srcOrd="1" destOrd="0" presId="urn:microsoft.com/office/officeart/2016/7/layout/VerticalHollowActionList"/>
    <dgm:cxn modelId="{99BEDE5A-F5E7-4853-A08D-BF6B5971BD44}" type="presParOf" srcId="{DE09E997-31BB-473D-B400-C9EF6584360F}" destId="{82490172-3546-40CE-B33F-E987B1DE7DDF}" srcOrd="2" destOrd="0" presId="urn:microsoft.com/office/officeart/2016/7/layout/VerticalHollowActionList"/>
    <dgm:cxn modelId="{EE00F874-B826-4817-A318-6A6A72B6CC59}" type="presParOf" srcId="{82490172-3546-40CE-B33F-E987B1DE7DDF}" destId="{D4E5E82F-A074-466B-A614-1DC129F1871D}" srcOrd="0" destOrd="0" presId="urn:microsoft.com/office/officeart/2016/7/layout/VerticalHollowActionList"/>
    <dgm:cxn modelId="{A8DF7A34-0675-437D-8209-50A31E3B7389}" type="presParOf" srcId="{82490172-3546-40CE-B33F-E987B1DE7DDF}" destId="{CE44EFDB-FB5C-4B8D-9980-6A31328555E5}" srcOrd="1" destOrd="0" presId="urn:microsoft.com/office/officeart/2016/7/layout/VerticalHollowActionList"/>
    <dgm:cxn modelId="{9E8C3817-36B9-4950-A602-B959BB7496D9}" type="presParOf" srcId="{DE09E997-31BB-473D-B400-C9EF6584360F}" destId="{ADDDD102-1E90-48DE-9A48-73F7643B5075}" srcOrd="3" destOrd="0" presId="urn:microsoft.com/office/officeart/2016/7/layout/VerticalHollowActionList"/>
    <dgm:cxn modelId="{023214B3-8976-4945-86EB-70C743BE471F}" type="presParOf" srcId="{DE09E997-31BB-473D-B400-C9EF6584360F}" destId="{70386B99-5B91-4B2E-902A-681B8DE8DA08}" srcOrd="4" destOrd="0" presId="urn:microsoft.com/office/officeart/2016/7/layout/VerticalHollowActionList"/>
    <dgm:cxn modelId="{6F3C1413-BFF6-49C1-A7B6-60A2EC1D2D14}" type="presParOf" srcId="{70386B99-5B91-4B2E-902A-681B8DE8DA08}" destId="{AFFABF56-DF72-4503-AF84-F1368DC0EE05}" srcOrd="0" destOrd="0" presId="urn:microsoft.com/office/officeart/2016/7/layout/VerticalHollowActionList"/>
    <dgm:cxn modelId="{C7685554-EEC6-4396-8A64-D1D96F8FE18B}" type="presParOf" srcId="{70386B99-5B91-4B2E-902A-681B8DE8DA08}" destId="{80CAD06F-1B45-439F-BE8A-E7A81E8CE8ED}" srcOrd="1" destOrd="0" presId="urn:microsoft.com/office/officeart/2016/7/layout/VerticalHollowActionList"/>
    <dgm:cxn modelId="{823FB769-C8C2-45E4-9A84-5DC6252C81D4}" type="presParOf" srcId="{DE09E997-31BB-473D-B400-C9EF6584360F}" destId="{B819D207-1E01-4E76-A9AA-531FE58B14EA}" srcOrd="5" destOrd="0" presId="urn:microsoft.com/office/officeart/2016/7/layout/VerticalHollowActionList"/>
    <dgm:cxn modelId="{404D871A-C24B-423A-A79D-12F4A74A0D7F}" type="presParOf" srcId="{DE09E997-31BB-473D-B400-C9EF6584360F}" destId="{99561D5E-1CBB-408B-8EAD-C5F45E0D3F4F}" srcOrd="6" destOrd="0" presId="urn:microsoft.com/office/officeart/2016/7/layout/VerticalHollowActionList"/>
    <dgm:cxn modelId="{10033662-98B4-48A7-8354-3A2525C98F75}" type="presParOf" srcId="{99561D5E-1CBB-408B-8EAD-C5F45E0D3F4F}" destId="{AE912D9D-5C9C-4C4A-A645-98A4FD050020}" srcOrd="0" destOrd="0" presId="urn:microsoft.com/office/officeart/2016/7/layout/VerticalHollowActionList"/>
    <dgm:cxn modelId="{AB288EA8-E68D-44B3-9D9B-B4640BC988B5}" type="presParOf" srcId="{99561D5E-1CBB-408B-8EAD-C5F45E0D3F4F}" destId="{3A8C06C3-8506-4A06-934B-2C07ECCB31A1}" srcOrd="1" destOrd="0" presId="urn:microsoft.com/office/officeart/2016/7/layout/VerticalHollowActionList"/>
    <dgm:cxn modelId="{8D33B9DC-10B3-48F3-A9A4-32B4234387AA}" type="presParOf" srcId="{DE09E997-31BB-473D-B400-C9EF6584360F}" destId="{9AB73C77-22A0-4244-B383-A295475FD125}" srcOrd="7" destOrd="0" presId="urn:microsoft.com/office/officeart/2016/7/layout/VerticalHollowActionList"/>
    <dgm:cxn modelId="{8937873F-F079-4640-84EC-5FF44906BC43}" type="presParOf" srcId="{DE09E997-31BB-473D-B400-C9EF6584360F}" destId="{CC53EC9C-A5DE-49D1-A626-8EA92E0C90D7}" srcOrd="8" destOrd="0" presId="urn:microsoft.com/office/officeart/2016/7/layout/VerticalHollowActionList"/>
    <dgm:cxn modelId="{4DA07FFF-3E8D-463E-81D2-5161B8867A8F}" type="presParOf" srcId="{CC53EC9C-A5DE-49D1-A626-8EA92E0C90D7}" destId="{7C34802E-EB5D-4E60-9011-36514035166B}" srcOrd="0" destOrd="0" presId="urn:microsoft.com/office/officeart/2016/7/layout/VerticalHollowActionList"/>
    <dgm:cxn modelId="{439865B2-F674-40F6-A744-B0546E071F49}" type="presParOf" srcId="{CC53EC9C-A5DE-49D1-A626-8EA92E0C90D7}" destId="{94063149-C564-4E02-9152-88C66DE02B6A}" srcOrd="1" destOrd="0" presId="urn:microsoft.com/office/officeart/2016/7/layout/VerticalHollowActionList"/>
    <dgm:cxn modelId="{1FE0D4BD-0E47-44F2-AC07-0ADAF9292560}" type="presParOf" srcId="{DE09E997-31BB-473D-B400-C9EF6584360F}" destId="{24F245F9-48D5-498E-A5F8-BD23DDD8C79B}" srcOrd="9" destOrd="0" presId="urn:microsoft.com/office/officeart/2016/7/layout/VerticalHollowActionList"/>
    <dgm:cxn modelId="{E0F340CE-F08E-4AB3-AE05-3F19F21D596B}" type="presParOf" srcId="{DE09E997-31BB-473D-B400-C9EF6584360F}" destId="{A57161CF-1C98-4D19-88F1-E841AF4B413B}" srcOrd="10" destOrd="0" presId="urn:microsoft.com/office/officeart/2016/7/layout/VerticalHollowActionList"/>
    <dgm:cxn modelId="{CEF8EF50-99BD-4028-A09F-B7301F3EBC02}" type="presParOf" srcId="{A57161CF-1C98-4D19-88F1-E841AF4B413B}" destId="{45300AD8-63CB-4416-8EBB-70A78F2ED325}" srcOrd="0" destOrd="0" presId="urn:microsoft.com/office/officeart/2016/7/layout/VerticalHollowActionList"/>
    <dgm:cxn modelId="{AD3C644B-50AD-4469-BE84-99677DE3A604}" type="presParOf" srcId="{A57161CF-1C98-4D19-88F1-E841AF4B413B}" destId="{E30211D7-FE0D-4959-8EE0-E3F39F230899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BACD00-4290-45C2-8144-34272219DECF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DABF2670-0CE8-4CB0-889B-5561267EA12A}">
      <dgm:prSet custT="1"/>
      <dgm:spPr/>
      <dgm:t>
        <a:bodyPr/>
        <a:lstStyle/>
        <a:p>
          <a:r>
            <a:rPr lang="en-US" sz="1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Layer 6: Convolution with 384 filters, size 3×3, stride 1, padding 1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806951-B7BF-4DD1-B0F8-E321D76F916A}" type="parTrans" cxnId="{0FD66D6A-D24F-442F-9474-894848B1C6D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7AEE92-A275-4B12-8C35-514361C06E1E}" type="sibTrans" cxnId="{0FD66D6A-D24F-442F-9474-894848B1C6D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73D8E3-F849-4610-881A-55AE421181D7}">
      <dgm:prSet custT="1"/>
      <dgm:spPr/>
      <dgm:t>
        <a:bodyPr/>
        <a:lstStyle/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Size: 13 x 13 x 384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F46027-2D69-4617-AE82-CD2D9350F862}" type="parTrans" cxnId="{1D39953A-9069-4DB4-BD08-E7732A58AF6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270E0D-529B-4AB4-8BA0-781DC6EDA767}" type="sibTrans" cxnId="{1D39953A-9069-4DB4-BD08-E7732A58AF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C31B35-5C15-4C74-858E-5F94E0E087C1}">
      <dgm:prSet custT="1"/>
      <dgm:spPr/>
      <dgm:t>
        <a:bodyPr/>
        <a:lstStyle/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Because of padding of (3-1)/2=1, the original size is restored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557100-BC50-45C7-B8CC-7E3F8C347D50}" type="parTrans" cxnId="{4554C33F-4D5E-4A90-B122-4115E67B22C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F620F1-81C6-4218-96F0-5F05AEF316C3}" type="sibTrans" cxnId="{4554C33F-4D5E-4A90-B122-4115E67B22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77BE4F-0E25-4D5C-A8D2-DA1800977925}">
      <dgm:prSet custT="1"/>
      <dgm:spPr/>
      <dgm:t>
        <a:bodyPr/>
        <a:lstStyle/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384 depth because of 384 filters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796274-FEC6-4C81-8B4C-B554F9533C74}" type="parTrans" cxnId="{7920AD77-3B62-4A34-8CE0-5A24AA66D12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3E4B8E-2F25-4B00-BD32-963CE30EC929}" type="sibTrans" cxnId="{7920AD77-3B62-4A34-8CE0-5A24AA66D12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50E27-73BC-4479-9BD1-9E7B55272BAF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7: Convolution with 256 filters, size 3×3, stride 1, padding 1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5181A6-FACA-45F0-8460-517BE44D61BF}" type="parTrans" cxnId="{9DB78611-EBDA-4456-93F2-8EAC58EEBCFF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216462-973C-42C5-830A-DA24A2144976}" type="sibTrans" cxnId="{9DB78611-EBDA-4456-93F2-8EAC58EEBCF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D4A461-12D6-4E17-9EE4-3C235A51A90C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Size: 13 x 13 x 256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F28D1D-2E62-491E-B007-8567AF1450FB}" type="parTrans" cxnId="{A74CB7BE-F269-4080-9685-C059046D5AA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34CC30-6F48-4183-8AD2-B13044F834B4}" type="sibTrans" cxnId="{A74CB7BE-F269-4080-9685-C059046D5AA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419724-914A-4216-97F6-D27C0D0821DC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Because of padding of (3-1)/2=1, the original size is restored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96ED98-686D-46A2-9229-6DBC0B8CFE8D}" type="parTrans" cxnId="{DDF699CB-6401-4CD4-8D93-1E1226D8D83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B27F58-AE0F-4875-9493-9E424A3E4847}" type="sibTrans" cxnId="{DDF699CB-6401-4CD4-8D93-1E1226D8D83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4284FC-E6A6-4778-AE84-52AFF80A274B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256 depth because of 256 filters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FF71AF-200D-46B4-9587-7FADB806FFA2}" type="parTrans" cxnId="{44F299D9-5051-44BA-8DD2-B3F5415E389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2C2C4C-267A-4D1C-81DF-4F76C83FD1B2}" type="sibTrans" cxnId="{44F299D9-5051-44BA-8DD2-B3F5415E389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268C72-0C3C-477D-9B81-16F1EF3BE27D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8: Max-Pooling with 3×3 filter, stride 2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6635D7-4ADD-42D4-9248-02CA1AFD14DF}" type="parTrans" cxnId="{2D987571-0521-4D16-9714-67C911E6C3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0388E0-3DCF-4C2B-ACBD-9CEDA5269217}" type="sibTrans" cxnId="{2D987571-0521-4D16-9714-67C911E6C35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1F6A56-9BE3-443C-82F7-F2A32B395CBE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Size: 6 x 6 x 256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1CDFDD-68AC-41B6-AB5B-B1FD2EB16BC8}" type="parTrans" cxnId="{87213ECA-E4F0-4F11-9C51-F758B2EF58D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E9A0F7-6119-4C51-9CA9-DDB85B340A59}" type="sibTrans" cxnId="{87213ECA-E4F0-4F11-9C51-F758B2EF58D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5000CB-9193-4FBF-9C4C-CD440B427648}">
      <dgm:prSet custT="1"/>
      <dgm:spPr/>
      <dgm:t>
        <a:bodyPr/>
        <a:lstStyle/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(13 – 3)/2 + 1 = 6 is size of outcome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D1081A-F698-40B6-B288-C10D3A490661}" type="parTrans" cxnId="{51A8EF5A-D8DD-4A27-8C76-1B384C8CA76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F8551A-AFDB-4551-B3FE-369AD47451D9}" type="sibTrans" cxnId="{51A8EF5A-D8DD-4A27-8C76-1B384C8CA76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79C741-0905-4B89-8C43-C1D9DDA688DE}">
      <dgm:prSet custT="1"/>
      <dgm:spPr/>
      <dgm:t>
        <a:bodyPr/>
        <a:lstStyle/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Depth is same as before, i.e. 256 because pooling is done independently on each layer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7FCF5F-78D6-4C77-97EA-88E70CBB19C0}" type="parTrans" cxnId="{1880062E-2919-4AD9-8F8E-5172CCDEB9C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64AE3A-19ED-4786-AD68-C5B5B68479F6}" type="sibTrans" cxnId="{1880062E-2919-4AD9-8F8E-5172CCDEB9C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79D33E-9FCF-475A-A33D-3A86CFB16265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9: Fully Connected with 4096 neuron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344747-6F94-4CE2-94D4-52644B5F0A54}" type="parTrans" cxnId="{AA901874-B1B0-4AB7-B975-64A47F9B0CB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AE6358-9A39-44B7-AD84-0B6F6B0E6CD9}" type="sibTrans" cxnId="{AA901874-B1B0-4AB7-B975-64A47F9B0CB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2F003B-0AEF-4A7C-AB19-73717C6CC6DC}">
      <dgm:prSet custT="1"/>
      <dgm:spPr/>
      <dgm:t>
        <a:bodyPr/>
        <a:lstStyle/>
        <a:p>
          <a:r>
            <a:rPr lang="en-US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 this later, each of the 6x6x256=9216 pixels are fed into each of the 4096 neurons and weights determined by back-propagation.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61C0C6-B601-4F6A-8DED-582F7673867C}" type="parTrans" cxnId="{FA21E0EE-6052-4BA0-9EB1-0B7DBED80E5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6B67AF-01D5-4B6E-9305-7F69A2576F17}" type="sibTrans" cxnId="{FA21E0EE-6052-4BA0-9EB1-0B7DBED80E5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55B132-7FD3-4080-AB4B-D198936449DE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10: Fully Connected with 4096 neuron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B9C794-0FB9-4D6C-A42D-94661F22B4AF}" type="parTrans" cxnId="{E1909262-2489-41A7-878E-EFCFA39F9E9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EDC8BC-2E60-4FEF-ACC2-1565F9226636}" type="sibTrans" cxnId="{E1909262-2489-41A7-878E-EFCFA39F9E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74E751-6292-45EE-AE41-6869CF2F25F6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Similar to layer #9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1ABB3B-8ACE-4366-8495-63B1ADC270DF}" type="parTrans" cxnId="{B4EC7380-018C-4C9C-9B55-19558240F433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8B71B4-B3E3-40FC-B97C-38E652A5CC10}" type="sibTrans" cxnId="{B4EC7380-018C-4C9C-9B55-19558240F43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0E83FE-7B86-4456-92D7-FE7B7C8317B6}">
      <dgm:prSet custT="1"/>
      <dgm:spPr/>
      <dgm:t>
        <a:bodyPr/>
        <a:lstStyle/>
        <a:p>
          <a:r>
            <a:rPr lang="en-US" sz="1400" b="1" i="0">
              <a:latin typeface="Times New Roman" panose="02020603050405020304" pitchFamily="18" charset="0"/>
              <a:cs typeface="Times New Roman" panose="02020603050405020304" pitchFamily="18" charset="0"/>
            </a:rPr>
            <a:t>Layer 11: Fully Connected with 1000 neurons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847F18-8BE0-4A4A-92E1-6B4B00089872}" type="parTrans" cxnId="{3C0A1E5C-7CD2-4411-B954-47B89510700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2274B8-C91D-4924-94E9-845BBAC91EBB}" type="sibTrans" cxnId="{3C0A1E5C-7CD2-4411-B954-47B89510700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645096-1DE8-4FCD-BFE0-6E568CA57B17}">
      <dgm:prSet custT="1"/>
      <dgm:spPr/>
      <dgm:t>
        <a:bodyPr/>
        <a:lstStyle/>
        <a:p>
          <a:r>
            <a:rPr lang="en-US" sz="1400" b="0" i="0">
              <a:latin typeface="Times New Roman" panose="02020603050405020304" pitchFamily="18" charset="0"/>
              <a:cs typeface="Times New Roman" panose="02020603050405020304" pitchFamily="18" charset="0"/>
            </a:rPr>
            <a:t>This is the last layer and has 1000 neurons because IMAGENET data has 1000 classes to be predicted.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59788C-979B-4F47-837E-07153EC9EDC9}" type="parTrans" cxnId="{DC08879C-5166-4203-A585-3729C27D86B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F8E0FF-2A63-4ADC-B587-ACAFBCDB39AC}" type="sibTrans" cxnId="{DC08879C-5166-4203-A585-3729C27D86B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274445-3D00-4466-A019-2867A6F393B3}" type="pres">
      <dgm:prSet presAssocID="{BCBACD00-4290-45C2-8144-34272219DECF}" presName="Name0" presStyleCnt="0">
        <dgm:presLayoutVars>
          <dgm:dir/>
          <dgm:animLvl val="lvl"/>
          <dgm:resizeHandles val="exact"/>
        </dgm:presLayoutVars>
      </dgm:prSet>
      <dgm:spPr/>
    </dgm:pt>
    <dgm:pt modelId="{66951DA3-437E-47D3-86B8-EA3F95B7EC53}" type="pres">
      <dgm:prSet presAssocID="{DABF2670-0CE8-4CB0-889B-5561267EA12A}" presName="linNode" presStyleCnt="0"/>
      <dgm:spPr/>
    </dgm:pt>
    <dgm:pt modelId="{F2577E01-4127-4CDB-A99F-4F47AA685602}" type="pres">
      <dgm:prSet presAssocID="{DABF2670-0CE8-4CB0-889B-5561267EA12A}" presName="parentText" presStyleLbl="alignNode1" presStyleIdx="0" presStyleCnt="6">
        <dgm:presLayoutVars>
          <dgm:chMax val="1"/>
          <dgm:bulletEnabled/>
        </dgm:presLayoutVars>
      </dgm:prSet>
      <dgm:spPr/>
    </dgm:pt>
    <dgm:pt modelId="{A744CD3A-1B35-4386-837E-6D0093640ED3}" type="pres">
      <dgm:prSet presAssocID="{DABF2670-0CE8-4CB0-889B-5561267EA12A}" presName="descendantText" presStyleLbl="alignAccFollowNode1" presStyleIdx="0" presStyleCnt="6">
        <dgm:presLayoutVars>
          <dgm:bulletEnabled/>
        </dgm:presLayoutVars>
      </dgm:prSet>
      <dgm:spPr/>
    </dgm:pt>
    <dgm:pt modelId="{ABB4BFBF-BD98-430B-9C3D-4560D38C67C4}" type="pres">
      <dgm:prSet presAssocID="{2A7AEE92-A275-4B12-8C35-514361C06E1E}" presName="sp" presStyleCnt="0"/>
      <dgm:spPr/>
    </dgm:pt>
    <dgm:pt modelId="{57CD309C-89B1-4E48-A290-1B231E0F7C24}" type="pres">
      <dgm:prSet presAssocID="{56050E27-73BC-4479-9BD1-9E7B55272BAF}" presName="linNode" presStyleCnt="0"/>
      <dgm:spPr/>
    </dgm:pt>
    <dgm:pt modelId="{2A830677-2F03-4FF5-8482-ABB157FB1E49}" type="pres">
      <dgm:prSet presAssocID="{56050E27-73BC-4479-9BD1-9E7B55272BAF}" presName="parentText" presStyleLbl="alignNode1" presStyleIdx="1" presStyleCnt="6">
        <dgm:presLayoutVars>
          <dgm:chMax val="1"/>
          <dgm:bulletEnabled/>
        </dgm:presLayoutVars>
      </dgm:prSet>
      <dgm:spPr/>
    </dgm:pt>
    <dgm:pt modelId="{4FFF92D0-795F-4B30-AB88-022ADC8E3F8E}" type="pres">
      <dgm:prSet presAssocID="{56050E27-73BC-4479-9BD1-9E7B55272BAF}" presName="descendantText" presStyleLbl="alignAccFollowNode1" presStyleIdx="1" presStyleCnt="6">
        <dgm:presLayoutVars>
          <dgm:bulletEnabled/>
        </dgm:presLayoutVars>
      </dgm:prSet>
      <dgm:spPr/>
    </dgm:pt>
    <dgm:pt modelId="{625F16B7-2682-424A-83A1-D06ACC67B17E}" type="pres">
      <dgm:prSet presAssocID="{39216462-973C-42C5-830A-DA24A2144976}" presName="sp" presStyleCnt="0"/>
      <dgm:spPr/>
    </dgm:pt>
    <dgm:pt modelId="{1A99ADFA-F2B9-4E44-9BD4-29997DEA95E4}" type="pres">
      <dgm:prSet presAssocID="{A4268C72-0C3C-477D-9B81-16F1EF3BE27D}" presName="linNode" presStyleCnt="0"/>
      <dgm:spPr/>
    </dgm:pt>
    <dgm:pt modelId="{087C87F3-3CD0-46B1-AF7F-BB8B4A072F0F}" type="pres">
      <dgm:prSet presAssocID="{A4268C72-0C3C-477D-9B81-16F1EF3BE27D}" presName="parentText" presStyleLbl="alignNode1" presStyleIdx="2" presStyleCnt="6">
        <dgm:presLayoutVars>
          <dgm:chMax val="1"/>
          <dgm:bulletEnabled/>
        </dgm:presLayoutVars>
      </dgm:prSet>
      <dgm:spPr/>
    </dgm:pt>
    <dgm:pt modelId="{DD24E107-12F1-434A-80D3-A5CA23822418}" type="pres">
      <dgm:prSet presAssocID="{A4268C72-0C3C-477D-9B81-16F1EF3BE27D}" presName="descendantText" presStyleLbl="alignAccFollowNode1" presStyleIdx="2" presStyleCnt="6">
        <dgm:presLayoutVars>
          <dgm:bulletEnabled/>
        </dgm:presLayoutVars>
      </dgm:prSet>
      <dgm:spPr/>
    </dgm:pt>
    <dgm:pt modelId="{4EBF966B-E36C-43F5-A78B-8F10A44D6A7C}" type="pres">
      <dgm:prSet presAssocID="{2F0388E0-3DCF-4C2B-ACBD-9CEDA5269217}" presName="sp" presStyleCnt="0"/>
      <dgm:spPr/>
    </dgm:pt>
    <dgm:pt modelId="{7BA02143-BC85-46C2-878D-EBF0CE005412}" type="pres">
      <dgm:prSet presAssocID="{5B79D33E-9FCF-475A-A33D-3A86CFB16265}" presName="linNode" presStyleCnt="0"/>
      <dgm:spPr/>
    </dgm:pt>
    <dgm:pt modelId="{0D2730A9-18D4-4CA8-8BB0-F30F7DF30CBF}" type="pres">
      <dgm:prSet presAssocID="{5B79D33E-9FCF-475A-A33D-3A86CFB16265}" presName="parentText" presStyleLbl="alignNode1" presStyleIdx="3" presStyleCnt="6">
        <dgm:presLayoutVars>
          <dgm:chMax val="1"/>
          <dgm:bulletEnabled/>
        </dgm:presLayoutVars>
      </dgm:prSet>
      <dgm:spPr/>
    </dgm:pt>
    <dgm:pt modelId="{45BB75E0-5743-436B-9157-DE9350A83848}" type="pres">
      <dgm:prSet presAssocID="{5B79D33E-9FCF-475A-A33D-3A86CFB16265}" presName="descendantText" presStyleLbl="alignAccFollowNode1" presStyleIdx="3" presStyleCnt="6">
        <dgm:presLayoutVars>
          <dgm:bulletEnabled/>
        </dgm:presLayoutVars>
      </dgm:prSet>
      <dgm:spPr/>
    </dgm:pt>
    <dgm:pt modelId="{FDCF193C-76B2-4E02-ABB1-F80DCF8FB587}" type="pres">
      <dgm:prSet presAssocID="{3EAE6358-9A39-44B7-AD84-0B6F6B0E6CD9}" presName="sp" presStyleCnt="0"/>
      <dgm:spPr/>
    </dgm:pt>
    <dgm:pt modelId="{385F1086-D831-4515-9700-B3F7FD06B089}" type="pres">
      <dgm:prSet presAssocID="{7655B132-7FD3-4080-AB4B-D198936449DE}" presName="linNode" presStyleCnt="0"/>
      <dgm:spPr/>
    </dgm:pt>
    <dgm:pt modelId="{26A159D4-1E3F-4D88-8CD0-1335D1AE2BC8}" type="pres">
      <dgm:prSet presAssocID="{7655B132-7FD3-4080-AB4B-D198936449DE}" presName="parentText" presStyleLbl="alignNode1" presStyleIdx="4" presStyleCnt="6">
        <dgm:presLayoutVars>
          <dgm:chMax val="1"/>
          <dgm:bulletEnabled/>
        </dgm:presLayoutVars>
      </dgm:prSet>
      <dgm:spPr/>
    </dgm:pt>
    <dgm:pt modelId="{E8B159FA-7CC5-4353-8F22-5AE5323B19B1}" type="pres">
      <dgm:prSet presAssocID="{7655B132-7FD3-4080-AB4B-D198936449DE}" presName="descendantText" presStyleLbl="alignAccFollowNode1" presStyleIdx="4" presStyleCnt="6">
        <dgm:presLayoutVars>
          <dgm:bulletEnabled/>
        </dgm:presLayoutVars>
      </dgm:prSet>
      <dgm:spPr/>
    </dgm:pt>
    <dgm:pt modelId="{E52FD611-0D9B-40C6-A551-5513F53B515A}" type="pres">
      <dgm:prSet presAssocID="{06EDC8BC-2E60-4FEF-ACC2-1565F9226636}" presName="sp" presStyleCnt="0"/>
      <dgm:spPr/>
    </dgm:pt>
    <dgm:pt modelId="{0E855E98-3691-4903-8C7E-C280D9CC1B3B}" type="pres">
      <dgm:prSet presAssocID="{FA0E83FE-7B86-4456-92D7-FE7B7C8317B6}" presName="linNode" presStyleCnt="0"/>
      <dgm:spPr/>
    </dgm:pt>
    <dgm:pt modelId="{7534A8A9-4279-4A87-AE58-5D649BD6DE82}" type="pres">
      <dgm:prSet presAssocID="{FA0E83FE-7B86-4456-92D7-FE7B7C8317B6}" presName="parentText" presStyleLbl="alignNode1" presStyleIdx="5" presStyleCnt="6">
        <dgm:presLayoutVars>
          <dgm:chMax val="1"/>
          <dgm:bulletEnabled/>
        </dgm:presLayoutVars>
      </dgm:prSet>
      <dgm:spPr/>
    </dgm:pt>
    <dgm:pt modelId="{092B3870-4676-44B4-9A4A-F05E77F64868}" type="pres">
      <dgm:prSet presAssocID="{FA0E83FE-7B86-4456-92D7-FE7B7C8317B6}" presName="descendantText" presStyleLbl="alignAccFollowNode1" presStyleIdx="5" presStyleCnt="6">
        <dgm:presLayoutVars>
          <dgm:bulletEnabled/>
        </dgm:presLayoutVars>
      </dgm:prSet>
      <dgm:spPr/>
    </dgm:pt>
  </dgm:ptLst>
  <dgm:cxnLst>
    <dgm:cxn modelId="{B8801307-6213-4B82-B4A1-AF41D2565BBD}" type="presOf" srcId="{7655B132-7FD3-4080-AB4B-D198936449DE}" destId="{26A159D4-1E3F-4D88-8CD0-1335D1AE2BC8}" srcOrd="0" destOrd="0" presId="urn:microsoft.com/office/officeart/2016/7/layout/VerticalSolidActionList"/>
    <dgm:cxn modelId="{EE8F140F-D767-44E7-BC2F-9D4068F4402F}" type="presOf" srcId="{3A73D8E3-F849-4610-881A-55AE421181D7}" destId="{A744CD3A-1B35-4386-837E-6D0093640ED3}" srcOrd="0" destOrd="0" presId="urn:microsoft.com/office/officeart/2016/7/layout/VerticalSolidActionList"/>
    <dgm:cxn modelId="{38DAB50F-8053-44F0-A4D4-B813BA3EB44F}" type="presOf" srcId="{6B1F6A56-9BE3-443C-82F7-F2A32B395CBE}" destId="{DD24E107-12F1-434A-80D3-A5CA23822418}" srcOrd="0" destOrd="0" presId="urn:microsoft.com/office/officeart/2016/7/layout/VerticalSolidActionList"/>
    <dgm:cxn modelId="{9DB78611-EBDA-4456-93F2-8EAC58EEBCFF}" srcId="{BCBACD00-4290-45C2-8144-34272219DECF}" destId="{56050E27-73BC-4479-9BD1-9E7B55272BAF}" srcOrd="1" destOrd="0" parTransId="{215181A6-FACA-45F0-8460-517BE44D61BF}" sibTransId="{39216462-973C-42C5-830A-DA24A2144976}"/>
    <dgm:cxn modelId="{3DE4B91F-679E-49DA-9540-246089F59ED1}" type="presOf" srcId="{BCBACD00-4290-45C2-8144-34272219DECF}" destId="{83274445-3D00-4466-A019-2867A6F393B3}" srcOrd="0" destOrd="0" presId="urn:microsoft.com/office/officeart/2016/7/layout/VerticalSolidActionList"/>
    <dgm:cxn modelId="{1880062E-2919-4AD9-8F8E-5172CCDEB9CC}" srcId="{A4268C72-0C3C-477D-9B81-16F1EF3BE27D}" destId="{8879C741-0905-4B89-8C43-C1D9DDA688DE}" srcOrd="2" destOrd="0" parTransId="{497FCF5F-78D6-4C77-97EA-88E70CBB19C0}" sibTransId="{2664AE3A-19ED-4786-AD68-C5B5B68479F6}"/>
    <dgm:cxn modelId="{B2265D2F-8132-45DC-9434-3E3B010C16AE}" type="presOf" srcId="{7EC31B35-5C15-4C74-858E-5F94E0E087C1}" destId="{A744CD3A-1B35-4386-837E-6D0093640ED3}" srcOrd="0" destOrd="1" presId="urn:microsoft.com/office/officeart/2016/7/layout/VerticalSolidActionList"/>
    <dgm:cxn modelId="{1D39953A-9069-4DB4-BD08-E7732A58AF67}" srcId="{DABF2670-0CE8-4CB0-889B-5561267EA12A}" destId="{3A73D8E3-F849-4610-881A-55AE421181D7}" srcOrd="0" destOrd="0" parTransId="{BAF46027-2D69-4617-AE82-CD2D9350F862}" sibTransId="{3B270E0D-529B-4AB4-8BA0-781DC6EDA767}"/>
    <dgm:cxn modelId="{4554C33F-4D5E-4A90-B122-4115E67B22CB}" srcId="{DABF2670-0CE8-4CB0-889B-5561267EA12A}" destId="{7EC31B35-5C15-4C74-858E-5F94E0E087C1}" srcOrd="1" destOrd="0" parTransId="{E1557100-BC50-45C7-B8CC-7E3F8C347D50}" sibTransId="{26F620F1-81C6-4218-96F0-5F05AEF316C3}"/>
    <dgm:cxn modelId="{3C0A1E5C-7CD2-4411-B954-47B89510700A}" srcId="{BCBACD00-4290-45C2-8144-34272219DECF}" destId="{FA0E83FE-7B86-4456-92D7-FE7B7C8317B6}" srcOrd="5" destOrd="0" parTransId="{CB847F18-8BE0-4A4A-92E1-6B4B00089872}" sibTransId="{7B2274B8-C91D-4924-94E9-845BBAC91EBB}"/>
    <dgm:cxn modelId="{E1909262-2489-41A7-878E-EFCFA39F9E9A}" srcId="{BCBACD00-4290-45C2-8144-34272219DECF}" destId="{7655B132-7FD3-4080-AB4B-D198936449DE}" srcOrd="4" destOrd="0" parTransId="{14B9C794-0FB9-4D6C-A42D-94661F22B4AF}" sibTransId="{06EDC8BC-2E60-4FEF-ACC2-1565F9226636}"/>
    <dgm:cxn modelId="{49D39548-B506-43D5-A283-546EC0B2CE48}" type="presOf" srcId="{532F003B-0AEF-4A7C-AB19-73717C6CC6DC}" destId="{45BB75E0-5743-436B-9157-DE9350A83848}" srcOrd="0" destOrd="0" presId="urn:microsoft.com/office/officeart/2016/7/layout/VerticalSolidActionList"/>
    <dgm:cxn modelId="{0FD66D6A-D24F-442F-9474-894848B1C6DB}" srcId="{BCBACD00-4290-45C2-8144-34272219DECF}" destId="{DABF2670-0CE8-4CB0-889B-5561267EA12A}" srcOrd="0" destOrd="0" parTransId="{9E806951-B7BF-4DD1-B0F8-E321D76F916A}" sibTransId="{2A7AEE92-A275-4B12-8C35-514361C06E1E}"/>
    <dgm:cxn modelId="{7827106C-5C00-4BAD-B9AF-E71C30E30624}" type="presOf" srcId="{8879C741-0905-4B89-8C43-C1D9DDA688DE}" destId="{DD24E107-12F1-434A-80D3-A5CA23822418}" srcOrd="0" destOrd="2" presId="urn:microsoft.com/office/officeart/2016/7/layout/VerticalSolidActionList"/>
    <dgm:cxn modelId="{2D987571-0521-4D16-9714-67C911E6C35D}" srcId="{BCBACD00-4290-45C2-8144-34272219DECF}" destId="{A4268C72-0C3C-477D-9B81-16F1EF3BE27D}" srcOrd="2" destOrd="0" parTransId="{F26635D7-4ADD-42D4-9248-02CA1AFD14DF}" sibTransId="{2F0388E0-3DCF-4C2B-ACBD-9CEDA5269217}"/>
    <dgm:cxn modelId="{AA901874-B1B0-4AB7-B975-64A47F9B0CBB}" srcId="{BCBACD00-4290-45C2-8144-34272219DECF}" destId="{5B79D33E-9FCF-475A-A33D-3A86CFB16265}" srcOrd="3" destOrd="0" parTransId="{3F344747-6F94-4CE2-94D4-52644B5F0A54}" sibTransId="{3EAE6358-9A39-44B7-AD84-0B6F6B0E6CD9}"/>
    <dgm:cxn modelId="{7920AD77-3B62-4A34-8CE0-5A24AA66D120}" srcId="{DABF2670-0CE8-4CB0-889B-5561267EA12A}" destId="{8677BE4F-0E25-4D5C-A8D2-DA1800977925}" srcOrd="2" destOrd="0" parTransId="{00796274-FEC6-4C81-8B4C-B554F9533C74}" sibTransId="{5F3E4B8E-2F25-4B00-BD32-963CE30EC929}"/>
    <dgm:cxn modelId="{51A8EF5A-D8DD-4A27-8C76-1B384C8CA767}" srcId="{A4268C72-0C3C-477D-9B81-16F1EF3BE27D}" destId="{2B5000CB-9193-4FBF-9C4C-CD440B427648}" srcOrd="1" destOrd="0" parTransId="{3DD1081A-F698-40B6-B288-C10D3A490661}" sibTransId="{54F8551A-AFDB-4551-B3FE-369AD47451D9}"/>
    <dgm:cxn modelId="{B4EC7380-018C-4C9C-9B55-19558240F433}" srcId="{7655B132-7FD3-4080-AB4B-D198936449DE}" destId="{7674E751-6292-45EE-AE41-6869CF2F25F6}" srcOrd="0" destOrd="0" parTransId="{971ABB3B-8ACE-4366-8495-63B1ADC270DF}" sibTransId="{9D8B71B4-B3E3-40FC-B97C-38E652A5CC10}"/>
    <dgm:cxn modelId="{06474481-8F2A-463C-B477-E25D0C1505BE}" type="presOf" srcId="{15419724-914A-4216-97F6-D27C0D0821DC}" destId="{4FFF92D0-795F-4B30-AB88-022ADC8E3F8E}" srcOrd="0" destOrd="1" presId="urn:microsoft.com/office/officeart/2016/7/layout/VerticalSolidActionList"/>
    <dgm:cxn modelId="{67ED5B8E-AF4F-4C0A-84D5-2D779DAB78AF}" type="presOf" srcId="{C74284FC-E6A6-4778-AE84-52AFF80A274B}" destId="{4FFF92D0-795F-4B30-AB88-022ADC8E3F8E}" srcOrd="0" destOrd="2" presId="urn:microsoft.com/office/officeart/2016/7/layout/VerticalSolidActionList"/>
    <dgm:cxn modelId="{DC08879C-5166-4203-A585-3729C27D86BA}" srcId="{FA0E83FE-7B86-4456-92D7-FE7B7C8317B6}" destId="{A9645096-1DE8-4FCD-BFE0-6E568CA57B17}" srcOrd="0" destOrd="0" parTransId="{C859788C-979B-4F47-837E-07153EC9EDC9}" sibTransId="{A8F8E0FF-2A63-4ADC-B587-ACAFBCDB39AC}"/>
    <dgm:cxn modelId="{63BBA69C-CE7A-4E12-8648-DA68B7E2C1CD}" type="presOf" srcId="{DABF2670-0CE8-4CB0-889B-5561267EA12A}" destId="{F2577E01-4127-4CDB-A99F-4F47AA685602}" srcOrd="0" destOrd="0" presId="urn:microsoft.com/office/officeart/2016/7/layout/VerticalSolidActionList"/>
    <dgm:cxn modelId="{9A4391AF-4815-4FEB-8177-1C4F4D675D58}" type="presOf" srcId="{56050E27-73BC-4479-9BD1-9E7B55272BAF}" destId="{2A830677-2F03-4FF5-8482-ABB157FB1E49}" srcOrd="0" destOrd="0" presId="urn:microsoft.com/office/officeart/2016/7/layout/VerticalSolidActionList"/>
    <dgm:cxn modelId="{1F5D76B1-AAC7-4AB8-901E-81C1BCE4A43F}" type="presOf" srcId="{7674E751-6292-45EE-AE41-6869CF2F25F6}" destId="{E8B159FA-7CC5-4353-8F22-5AE5323B19B1}" srcOrd="0" destOrd="0" presId="urn:microsoft.com/office/officeart/2016/7/layout/VerticalSolidActionList"/>
    <dgm:cxn modelId="{29BE22B9-1285-4047-85D0-4D5401C7C084}" type="presOf" srcId="{A4268C72-0C3C-477D-9B81-16F1EF3BE27D}" destId="{087C87F3-3CD0-46B1-AF7F-BB8B4A072F0F}" srcOrd="0" destOrd="0" presId="urn:microsoft.com/office/officeart/2016/7/layout/VerticalSolidActionList"/>
    <dgm:cxn modelId="{A74CB7BE-F269-4080-9685-C059046D5AA2}" srcId="{56050E27-73BC-4479-9BD1-9E7B55272BAF}" destId="{2DD4A461-12D6-4E17-9EE4-3C235A51A90C}" srcOrd="0" destOrd="0" parTransId="{6BF28D1D-2E62-491E-B007-8567AF1450FB}" sibTransId="{A534CC30-6F48-4183-8AD2-B13044F834B4}"/>
    <dgm:cxn modelId="{813920C4-714C-49CA-8CDA-99A7C7ADF986}" type="presOf" srcId="{FA0E83FE-7B86-4456-92D7-FE7B7C8317B6}" destId="{7534A8A9-4279-4A87-AE58-5D649BD6DE82}" srcOrd="0" destOrd="0" presId="urn:microsoft.com/office/officeart/2016/7/layout/VerticalSolidActionList"/>
    <dgm:cxn modelId="{87213ECA-E4F0-4F11-9C51-F758B2EF58D5}" srcId="{A4268C72-0C3C-477D-9B81-16F1EF3BE27D}" destId="{6B1F6A56-9BE3-443C-82F7-F2A32B395CBE}" srcOrd="0" destOrd="0" parTransId="{651CDFDD-68AC-41B6-AB5B-B1FD2EB16BC8}" sibTransId="{FBE9A0F7-6119-4C51-9CA9-DDB85B340A59}"/>
    <dgm:cxn modelId="{DDF699CB-6401-4CD4-8D93-1E1226D8D832}" srcId="{56050E27-73BC-4479-9BD1-9E7B55272BAF}" destId="{15419724-914A-4216-97F6-D27C0D0821DC}" srcOrd="1" destOrd="0" parTransId="{0696ED98-686D-46A2-9229-6DBC0B8CFE8D}" sibTransId="{63B27F58-AE0F-4875-9493-9E424A3E4847}"/>
    <dgm:cxn modelId="{A46DF3CB-7F0C-4A4B-8BDB-D6FF12E1CCAA}" type="presOf" srcId="{A9645096-1DE8-4FCD-BFE0-6E568CA57B17}" destId="{092B3870-4676-44B4-9A4A-F05E77F64868}" srcOrd="0" destOrd="0" presId="urn:microsoft.com/office/officeart/2016/7/layout/VerticalSolidActionList"/>
    <dgm:cxn modelId="{44F299D9-5051-44BA-8DD2-B3F5415E3899}" srcId="{56050E27-73BC-4479-9BD1-9E7B55272BAF}" destId="{C74284FC-E6A6-4778-AE84-52AFF80A274B}" srcOrd="2" destOrd="0" parTransId="{17FF71AF-200D-46B4-9587-7FADB806FFA2}" sibTransId="{712C2C4C-267A-4D1C-81DF-4F76C83FD1B2}"/>
    <dgm:cxn modelId="{56CC40E4-8E98-4EB1-AA6F-10F9A39898CD}" type="presOf" srcId="{2DD4A461-12D6-4E17-9EE4-3C235A51A90C}" destId="{4FFF92D0-795F-4B30-AB88-022ADC8E3F8E}" srcOrd="0" destOrd="0" presId="urn:microsoft.com/office/officeart/2016/7/layout/VerticalSolidActionList"/>
    <dgm:cxn modelId="{02AB51E6-F5AF-49A7-8E63-D8A28702E98C}" type="presOf" srcId="{8677BE4F-0E25-4D5C-A8D2-DA1800977925}" destId="{A744CD3A-1B35-4386-837E-6D0093640ED3}" srcOrd="0" destOrd="2" presId="urn:microsoft.com/office/officeart/2016/7/layout/VerticalSolidActionList"/>
    <dgm:cxn modelId="{FA21E0EE-6052-4BA0-9EB1-0B7DBED80E5B}" srcId="{5B79D33E-9FCF-475A-A33D-3A86CFB16265}" destId="{532F003B-0AEF-4A7C-AB19-73717C6CC6DC}" srcOrd="0" destOrd="0" parTransId="{FF61C0C6-B601-4F6A-8DED-582F7673867C}" sibTransId="{AD6B67AF-01D5-4B6E-9305-7F69A2576F17}"/>
    <dgm:cxn modelId="{0BFE24F0-6BB4-474F-B1C6-27C5052B6A7B}" type="presOf" srcId="{2B5000CB-9193-4FBF-9C4C-CD440B427648}" destId="{DD24E107-12F1-434A-80D3-A5CA23822418}" srcOrd="0" destOrd="1" presId="urn:microsoft.com/office/officeart/2016/7/layout/VerticalSolidActionList"/>
    <dgm:cxn modelId="{06796BFE-E0AB-4B2C-9B58-6EE1B1BA6581}" type="presOf" srcId="{5B79D33E-9FCF-475A-A33D-3A86CFB16265}" destId="{0D2730A9-18D4-4CA8-8BB0-F30F7DF30CBF}" srcOrd="0" destOrd="0" presId="urn:microsoft.com/office/officeart/2016/7/layout/VerticalSolidActionList"/>
    <dgm:cxn modelId="{309D3828-9D58-42B1-9DD4-32646211CF62}" type="presParOf" srcId="{83274445-3D00-4466-A019-2867A6F393B3}" destId="{66951DA3-437E-47D3-86B8-EA3F95B7EC53}" srcOrd="0" destOrd="0" presId="urn:microsoft.com/office/officeart/2016/7/layout/VerticalSolidActionList"/>
    <dgm:cxn modelId="{0EF7738B-1584-40CF-AAC9-54C30F9390CA}" type="presParOf" srcId="{66951DA3-437E-47D3-86B8-EA3F95B7EC53}" destId="{F2577E01-4127-4CDB-A99F-4F47AA685602}" srcOrd="0" destOrd="0" presId="urn:microsoft.com/office/officeart/2016/7/layout/VerticalSolidActionList"/>
    <dgm:cxn modelId="{14F90152-BE63-41B1-8BDB-A2F43C17B3CB}" type="presParOf" srcId="{66951DA3-437E-47D3-86B8-EA3F95B7EC53}" destId="{A744CD3A-1B35-4386-837E-6D0093640ED3}" srcOrd="1" destOrd="0" presId="urn:microsoft.com/office/officeart/2016/7/layout/VerticalSolidActionList"/>
    <dgm:cxn modelId="{31258E00-852D-49D4-949B-093A3C295692}" type="presParOf" srcId="{83274445-3D00-4466-A019-2867A6F393B3}" destId="{ABB4BFBF-BD98-430B-9C3D-4560D38C67C4}" srcOrd="1" destOrd="0" presId="urn:microsoft.com/office/officeart/2016/7/layout/VerticalSolidActionList"/>
    <dgm:cxn modelId="{49AAF46D-FA41-415D-8876-385E5E6E25CC}" type="presParOf" srcId="{83274445-3D00-4466-A019-2867A6F393B3}" destId="{57CD309C-89B1-4E48-A290-1B231E0F7C24}" srcOrd="2" destOrd="0" presId="urn:microsoft.com/office/officeart/2016/7/layout/VerticalSolidActionList"/>
    <dgm:cxn modelId="{77286B8D-81BA-4A04-8103-4FD0C120E5CF}" type="presParOf" srcId="{57CD309C-89B1-4E48-A290-1B231E0F7C24}" destId="{2A830677-2F03-4FF5-8482-ABB157FB1E49}" srcOrd="0" destOrd="0" presId="urn:microsoft.com/office/officeart/2016/7/layout/VerticalSolidActionList"/>
    <dgm:cxn modelId="{1E4810F6-1CA1-4264-A84C-71D4FED028CD}" type="presParOf" srcId="{57CD309C-89B1-4E48-A290-1B231E0F7C24}" destId="{4FFF92D0-795F-4B30-AB88-022ADC8E3F8E}" srcOrd="1" destOrd="0" presId="urn:microsoft.com/office/officeart/2016/7/layout/VerticalSolidActionList"/>
    <dgm:cxn modelId="{9B449E74-D6E1-4BA5-9551-E202AADF0BF3}" type="presParOf" srcId="{83274445-3D00-4466-A019-2867A6F393B3}" destId="{625F16B7-2682-424A-83A1-D06ACC67B17E}" srcOrd="3" destOrd="0" presId="urn:microsoft.com/office/officeart/2016/7/layout/VerticalSolidActionList"/>
    <dgm:cxn modelId="{087ADD6B-1829-4AEC-AA36-D8F917A68102}" type="presParOf" srcId="{83274445-3D00-4466-A019-2867A6F393B3}" destId="{1A99ADFA-F2B9-4E44-9BD4-29997DEA95E4}" srcOrd="4" destOrd="0" presId="urn:microsoft.com/office/officeart/2016/7/layout/VerticalSolidActionList"/>
    <dgm:cxn modelId="{C2800A1E-3C1A-4E69-B4CD-DC4AC846951E}" type="presParOf" srcId="{1A99ADFA-F2B9-4E44-9BD4-29997DEA95E4}" destId="{087C87F3-3CD0-46B1-AF7F-BB8B4A072F0F}" srcOrd="0" destOrd="0" presId="urn:microsoft.com/office/officeart/2016/7/layout/VerticalSolidActionList"/>
    <dgm:cxn modelId="{F5D643E1-3506-49CD-8F01-FB03110AF5F7}" type="presParOf" srcId="{1A99ADFA-F2B9-4E44-9BD4-29997DEA95E4}" destId="{DD24E107-12F1-434A-80D3-A5CA23822418}" srcOrd="1" destOrd="0" presId="urn:microsoft.com/office/officeart/2016/7/layout/VerticalSolidActionList"/>
    <dgm:cxn modelId="{0BD70FEF-0E84-4924-AB40-7C5FD0D15F02}" type="presParOf" srcId="{83274445-3D00-4466-A019-2867A6F393B3}" destId="{4EBF966B-E36C-43F5-A78B-8F10A44D6A7C}" srcOrd="5" destOrd="0" presId="urn:microsoft.com/office/officeart/2016/7/layout/VerticalSolidActionList"/>
    <dgm:cxn modelId="{8C2F6D44-AFF4-4D13-9B94-F168DF8277D4}" type="presParOf" srcId="{83274445-3D00-4466-A019-2867A6F393B3}" destId="{7BA02143-BC85-46C2-878D-EBF0CE005412}" srcOrd="6" destOrd="0" presId="urn:microsoft.com/office/officeart/2016/7/layout/VerticalSolidActionList"/>
    <dgm:cxn modelId="{CD63CB0C-5F63-49A2-A4DF-8181F2D5B3AE}" type="presParOf" srcId="{7BA02143-BC85-46C2-878D-EBF0CE005412}" destId="{0D2730A9-18D4-4CA8-8BB0-F30F7DF30CBF}" srcOrd="0" destOrd="0" presId="urn:microsoft.com/office/officeart/2016/7/layout/VerticalSolidActionList"/>
    <dgm:cxn modelId="{535DFFD5-2DF9-4BF0-B536-A2886915F7B6}" type="presParOf" srcId="{7BA02143-BC85-46C2-878D-EBF0CE005412}" destId="{45BB75E0-5743-436B-9157-DE9350A83848}" srcOrd="1" destOrd="0" presId="urn:microsoft.com/office/officeart/2016/7/layout/VerticalSolidActionList"/>
    <dgm:cxn modelId="{6A18E36D-8A99-4EAD-8346-B0EE2EAD3DDA}" type="presParOf" srcId="{83274445-3D00-4466-A019-2867A6F393B3}" destId="{FDCF193C-76B2-4E02-ABB1-F80DCF8FB587}" srcOrd="7" destOrd="0" presId="urn:microsoft.com/office/officeart/2016/7/layout/VerticalSolidActionList"/>
    <dgm:cxn modelId="{93C90818-BE3F-4AD9-A225-3B1F312A8876}" type="presParOf" srcId="{83274445-3D00-4466-A019-2867A6F393B3}" destId="{385F1086-D831-4515-9700-B3F7FD06B089}" srcOrd="8" destOrd="0" presId="urn:microsoft.com/office/officeart/2016/7/layout/VerticalSolidActionList"/>
    <dgm:cxn modelId="{76586A10-9FF7-40D7-8B57-0A8F2AB20719}" type="presParOf" srcId="{385F1086-D831-4515-9700-B3F7FD06B089}" destId="{26A159D4-1E3F-4D88-8CD0-1335D1AE2BC8}" srcOrd="0" destOrd="0" presId="urn:microsoft.com/office/officeart/2016/7/layout/VerticalSolidActionList"/>
    <dgm:cxn modelId="{4122CDA8-010E-43B5-B9C0-80FD1CB13D27}" type="presParOf" srcId="{385F1086-D831-4515-9700-B3F7FD06B089}" destId="{E8B159FA-7CC5-4353-8F22-5AE5323B19B1}" srcOrd="1" destOrd="0" presId="urn:microsoft.com/office/officeart/2016/7/layout/VerticalSolidActionList"/>
    <dgm:cxn modelId="{0E7D4CA3-59AF-4337-B262-9EF61BDFB4CB}" type="presParOf" srcId="{83274445-3D00-4466-A019-2867A6F393B3}" destId="{E52FD611-0D9B-40C6-A551-5513F53B515A}" srcOrd="9" destOrd="0" presId="urn:microsoft.com/office/officeart/2016/7/layout/VerticalSolidActionList"/>
    <dgm:cxn modelId="{28F8CCB8-1AAB-41FD-AFC0-20A6B9C6DD5F}" type="presParOf" srcId="{83274445-3D00-4466-A019-2867A6F393B3}" destId="{0E855E98-3691-4903-8C7E-C280D9CC1B3B}" srcOrd="10" destOrd="0" presId="urn:microsoft.com/office/officeart/2016/7/layout/VerticalSolidActionList"/>
    <dgm:cxn modelId="{69BFA7D0-5FA7-4848-8D00-0071CE6118BA}" type="presParOf" srcId="{0E855E98-3691-4903-8C7E-C280D9CC1B3B}" destId="{7534A8A9-4279-4A87-AE58-5D649BD6DE82}" srcOrd="0" destOrd="0" presId="urn:microsoft.com/office/officeart/2016/7/layout/VerticalSolidActionList"/>
    <dgm:cxn modelId="{4739A5A4-C813-461F-9060-3F368D046785}" type="presParOf" srcId="{0E855E98-3691-4903-8C7E-C280D9CC1B3B}" destId="{092B3870-4676-44B4-9A4A-F05E77F6486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A1356-5383-46FC-A94B-38423C405053}">
      <dsp:nvSpPr>
        <dsp:cNvPr id="0" name=""/>
        <dsp:cNvSpPr/>
      </dsp:nvSpPr>
      <dsp:spPr>
        <a:xfrm>
          <a:off x="1944766" y="668"/>
          <a:ext cx="7779066" cy="8690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0935" tIns="220749" rIns="150935" bIns="2207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Size: 227 x 227 x 3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Note that in the paper referenced above, the network diagram has 224x224x3 printed which appears to be a typo.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4766" y="668"/>
        <a:ext cx="7779066" cy="869091"/>
      </dsp:txXfrm>
    </dsp:sp>
    <dsp:sp modelId="{AFE80F76-1202-4CB8-9B46-BF97F2DE9A59}">
      <dsp:nvSpPr>
        <dsp:cNvPr id="0" name=""/>
        <dsp:cNvSpPr/>
      </dsp:nvSpPr>
      <dsp:spPr>
        <a:xfrm>
          <a:off x="0" y="668"/>
          <a:ext cx="1944766" cy="869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1" tIns="85847" rIns="102911" bIns="858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0: Input image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668"/>
        <a:ext cx="1944766" cy="869091"/>
      </dsp:txXfrm>
    </dsp:sp>
    <dsp:sp modelId="{CE44EFDB-FB5C-4B8D-9980-6A31328555E5}">
      <dsp:nvSpPr>
        <dsp:cNvPr id="0" name=""/>
        <dsp:cNvSpPr/>
      </dsp:nvSpPr>
      <dsp:spPr>
        <a:xfrm>
          <a:off x="1944766" y="921905"/>
          <a:ext cx="7779066" cy="8690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0935" tIns="220749" rIns="150935" bIns="2207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Size: 55 x 55 x 96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(227-11)/4 + 1 = 55 is the size of the outcome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96 depth because 1 set denotes 1 filter and there are 96 filters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4766" y="921905"/>
        <a:ext cx="7779066" cy="869091"/>
      </dsp:txXfrm>
    </dsp:sp>
    <dsp:sp modelId="{D4E5E82F-A074-466B-A614-1DC129F1871D}">
      <dsp:nvSpPr>
        <dsp:cNvPr id="0" name=""/>
        <dsp:cNvSpPr/>
      </dsp:nvSpPr>
      <dsp:spPr>
        <a:xfrm>
          <a:off x="0" y="921905"/>
          <a:ext cx="1944766" cy="869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1" tIns="85847" rIns="102911" bIns="858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1: Convolution with 96 filters, size 11×11, stride 4, padding 0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921905"/>
        <a:ext cx="1944766" cy="869091"/>
      </dsp:txXfrm>
    </dsp:sp>
    <dsp:sp modelId="{80CAD06F-1B45-439F-BE8A-E7A81E8CE8ED}">
      <dsp:nvSpPr>
        <dsp:cNvPr id="0" name=""/>
        <dsp:cNvSpPr/>
      </dsp:nvSpPr>
      <dsp:spPr>
        <a:xfrm>
          <a:off x="1944766" y="1843142"/>
          <a:ext cx="7779066" cy="8690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0935" tIns="220749" rIns="150935" bIns="2207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Size: 27 x 27 x 96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(55 – 3)/2 + 1 = 27 is size of outcome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depth is same as before, i.e. 96 because pooling is done independently on each layer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4766" y="1843142"/>
        <a:ext cx="7779066" cy="869091"/>
      </dsp:txXfrm>
    </dsp:sp>
    <dsp:sp modelId="{AFFABF56-DF72-4503-AF84-F1368DC0EE05}">
      <dsp:nvSpPr>
        <dsp:cNvPr id="0" name=""/>
        <dsp:cNvSpPr/>
      </dsp:nvSpPr>
      <dsp:spPr>
        <a:xfrm>
          <a:off x="0" y="1843142"/>
          <a:ext cx="1944766" cy="869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1" tIns="85847" rIns="102911" bIns="858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Layer 2: Max-Pooling with 3×3 filter, stride 2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43142"/>
        <a:ext cx="1944766" cy="869091"/>
      </dsp:txXfrm>
    </dsp:sp>
    <dsp:sp modelId="{3A8C06C3-8506-4A06-934B-2C07ECCB31A1}">
      <dsp:nvSpPr>
        <dsp:cNvPr id="0" name=""/>
        <dsp:cNvSpPr/>
      </dsp:nvSpPr>
      <dsp:spPr>
        <a:xfrm>
          <a:off x="1944766" y="2764379"/>
          <a:ext cx="7779066" cy="8690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0935" tIns="220749" rIns="150935" bIns="2207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Size: 27 x 27 x 256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Because of padding of (5-1)/2=2, the original size is restored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256 depth because of 256 filters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4766" y="2764379"/>
        <a:ext cx="7779066" cy="869091"/>
      </dsp:txXfrm>
    </dsp:sp>
    <dsp:sp modelId="{AE912D9D-5C9C-4C4A-A645-98A4FD050020}">
      <dsp:nvSpPr>
        <dsp:cNvPr id="0" name=""/>
        <dsp:cNvSpPr/>
      </dsp:nvSpPr>
      <dsp:spPr>
        <a:xfrm>
          <a:off x="0" y="2764379"/>
          <a:ext cx="1944766" cy="869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1" tIns="85847" rIns="102911" bIns="858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3: Convolution with 256 filters, size 5×5, stride 1, padding 2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764379"/>
        <a:ext cx="1944766" cy="869091"/>
      </dsp:txXfrm>
    </dsp:sp>
    <dsp:sp modelId="{94063149-C564-4E02-9152-88C66DE02B6A}">
      <dsp:nvSpPr>
        <dsp:cNvPr id="0" name=""/>
        <dsp:cNvSpPr/>
      </dsp:nvSpPr>
      <dsp:spPr>
        <a:xfrm>
          <a:off x="1944766" y="3685616"/>
          <a:ext cx="7779066" cy="8690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0935" tIns="220749" rIns="150935" bIns="2207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Size: 13 x 13 x 256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(27 – 3)/2 + 1 = 13 is size of outcome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Depth is same as before, i.e. 256 because pooling is done independently on each layer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4766" y="3685616"/>
        <a:ext cx="7779066" cy="869091"/>
      </dsp:txXfrm>
    </dsp:sp>
    <dsp:sp modelId="{7C34802E-EB5D-4E60-9011-36514035166B}">
      <dsp:nvSpPr>
        <dsp:cNvPr id="0" name=""/>
        <dsp:cNvSpPr/>
      </dsp:nvSpPr>
      <dsp:spPr>
        <a:xfrm>
          <a:off x="0" y="3685616"/>
          <a:ext cx="1944766" cy="869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1" tIns="85847" rIns="102911" bIns="858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4: Max-Pooling with 3×3 filter, stride 2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85616"/>
        <a:ext cx="1944766" cy="869091"/>
      </dsp:txXfrm>
    </dsp:sp>
    <dsp:sp modelId="{E30211D7-FE0D-4959-8EE0-E3F39F230899}">
      <dsp:nvSpPr>
        <dsp:cNvPr id="0" name=""/>
        <dsp:cNvSpPr/>
      </dsp:nvSpPr>
      <dsp:spPr>
        <a:xfrm>
          <a:off x="1944766" y="4606853"/>
          <a:ext cx="7779066" cy="8690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0935" tIns="220749" rIns="150935" bIns="22074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Size: 13 x 13 x 384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Because of padding of (3-1)/2=1, the original size is restored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384 depth because of 384 filters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4766" y="4606853"/>
        <a:ext cx="7779066" cy="869091"/>
      </dsp:txXfrm>
    </dsp:sp>
    <dsp:sp modelId="{45300AD8-63CB-4416-8EBB-70A78F2ED325}">
      <dsp:nvSpPr>
        <dsp:cNvPr id="0" name=""/>
        <dsp:cNvSpPr/>
      </dsp:nvSpPr>
      <dsp:spPr>
        <a:xfrm>
          <a:off x="0" y="4606853"/>
          <a:ext cx="1944766" cy="869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1" tIns="85847" rIns="102911" bIns="858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5: Convolution with 384 filters, size 3×3, stride 1, padding 1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606853"/>
        <a:ext cx="1944766" cy="869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4CD3A-1B35-4386-837E-6D0093640ED3}">
      <dsp:nvSpPr>
        <dsp:cNvPr id="0" name=""/>
        <dsp:cNvSpPr/>
      </dsp:nvSpPr>
      <dsp:spPr>
        <a:xfrm>
          <a:off x="2052537" y="638"/>
          <a:ext cx="8210149" cy="8301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00" tIns="210847" rIns="159300" bIns="210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Size: 13 x 13 x 384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Because of padding of (3-1)/2=1, the original size is restored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384 depth because of 384 filters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2537" y="638"/>
        <a:ext cx="8210149" cy="830104"/>
      </dsp:txXfrm>
    </dsp:sp>
    <dsp:sp modelId="{F2577E01-4127-4CDB-A99F-4F47AA685602}">
      <dsp:nvSpPr>
        <dsp:cNvPr id="0" name=""/>
        <dsp:cNvSpPr/>
      </dsp:nvSpPr>
      <dsp:spPr>
        <a:xfrm>
          <a:off x="0" y="638"/>
          <a:ext cx="2052537" cy="8301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613" tIns="81996" rIns="108613" bIns="819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Layer 6: Convolution with 384 filters, size 3×3, stride 1, padding 1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638"/>
        <a:ext cx="2052537" cy="830104"/>
      </dsp:txXfrm>
    </dsp:sp>
    <dsp:sp modelId="{4FFF92D0-795F-4B30-AB88-022ADC8E3F8E}">
      <dsp:nvSpPr>
        <dsp:cNvPr id="0" name=""/>
        <dsp:cNvSpPr/>
      </dsp:nvSpPr>
      <dsp:spPr>
        <a:xfrm>
          <a:off x="2052537" y="880549"/>
          <a:ext cx="8210149" cy="8301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00" tIns="210847" rIns="159300" bIns="210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Size: 13 x 13 x 256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Because of padding of (3-1)/2=1, the original size is restored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256 depth because of 256 filters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2537" y="880549"/>
        <a:ext cx="8210149" cy="830104"/>
      </dsp:txXfrm>
    </dsp:sp>
    <dsp:sp modelId="{2A830677-2F03-4FF5-8482-ABB157FB1E49}">
      <dsp:nvSpPr>
        <dsp:cNvPr id="0" name=""/>
        <dsp:cNvSpPr/>
      </dsp:nvSpPr>
      <dsp:spPr>
        <a:xfrm>
          <a:off x="0" y="880549"/>
          <a:ext cx="2052537" cy="8301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613" tIns="81996" rIns="108613" bIns="819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7: Convolution with 256 filters, size 3×3, stride 1, padding 1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880549"/>
        <a:ext cx="2052537" cy="830104"/>
      </dsp:txXfrm>
    </dsp:sp>
    <dsp:sp modelId="{DD24E107-12F1-434A-80D3-A5CA23822418}">
      <dsp:nvSpPr>
        <dsp:cNvPr id="0" name=""/>
        <dsp:cNvSpPr/>
      </dsp:nvSpPr>
      <dsp:spPr>
        <a:xfrm>
          <a:off x="2052537" y="1760460"/>
          <a:ext cx="8210149" cy="8301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00" tIns="210847" rIns="159300" bIns="210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Size: 6 x 6 x 256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(13 – 3)/2 + 1 = 6 is size of outcome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Depth is same as before, i.e. 256 because pooling is done independently on each layer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2537" y="1760460"/>
        <a:ext cx="8210149" cy="830104"/>
      </dsp:txXfrm>
    </dsp:sp>
    <dsp:sp modelId="{087C87F3-3CD0-46B1-AF7F-BB8B4A072F0F}">
      <dsp:nvSpPr>
        <dsp:cNvPr id="0" name=""/>
        <dsp:cNvSpPr/>
      </dsp:nvSpPr>
      <dsp:spPr>
        <a:xfrm>
          <a:off x="0" y="1760460"/>
          <a:ext cx="2052537" cy="8301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613" tIns="81996" rIns="108613" bIns="819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8: Max-Pooling with 3×3 filter, stride 2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760460"/>
        <a:ext cx="2052537" cy="830104"/>
      </dsp:txXfrm>
    </dsp:sp>
    <dsp:sp modelId="{45BB75E0-5743-436B-9157-DE9350A83848}">
      <dsp:nvSpPr>
        <dsp:cNvPr id="0" name=""/>
        <dsp:cNvSpPr/>
      </dsp:nvSpPr>
      <dsp:spPr>
        <a:xfrm>
          <a:off x="2052537" y="2640371"/>
          <a:ext cx="8210149" cy="8301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00" tIns="210847" rIns="159300" bIns="210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this later, each of the 6x6x256=9216 pixels are fed into each of the 4096 neurons and weights determined by back-propagation.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2537" y="2640371"/>
        <a:ext cx="8210149" cy="830104"/>
      </dsp:txXfrm>
    </dsp:sp>
    <dsp:sp modelId="{0D2730A9-18D4-4CA8-8BB0-F30F7DF30CBF}">
      <dsp:nvSpPr>
        <dsp:cNvPr id="0" name=""/>
        <dsp:cNvSpPr/>
      </dsp:nvSpPr>
      <dsp:spPr>
        <a:xfrm>
          <a:off x="0" y="2640371"/>
          <a:ext cx="2052537" cy="8301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613" tIns="81996" rIns="108613" bIns="819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9: Fully Connected with 4096 neuron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40371"/>
        <a:ext cx="2052537" cy="830104"/>
      </dsp:txXfrm>
    </dsp:sp>
    <dsp:sp modelId="{E8B159FA-7CC5-4353-8F22-5AE5323B19B1}">
      <dsp:nvSpPr>
        <dsp:cNvPr id="0" name=""/>
        <dsp:cNvSpPr/>
      </dsp:nvSpPr>
      <dsp:spPr>
        <a:xfrm>
          <a:off x="2052537" y="3520282"/>
          <a:ext cx="8210149" cy="8301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00" tIns="210847" rIns="159300" bIns="210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Similar to layer #9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2537" y="3520282"/>
        <a:ext cx="8210149" cy="830104"/>
      </dsp:txXfrm>
    </dsp:sp>
    <dsp:sp modelId="{26A159D4-1E3F-4D88-8CD0-1335D1AE2BC8}">
      <dsp:nvSpPr>
        <dsp:cNvPr id="0" name=""/>
        <dsp:cNvSpPr/>
      </dsp:nvSpPr>
      <dsp:spPr>
        <a:xfrm>
          <a:off x="0" y="3520282"/>
          <a:ext cx="2052537" cy="8301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613" tIns="81996" rIns="108613" bIns="819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10: Fully Connected with 4096 neuron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520282"/>
        <a:ext cx="2052537" cy="830104"/>
      </dsp:txXfrm>
    </dsp:sp>
    <dsp:sp modelId="{092B3870-4676-44B4-9A4A-F05E77F64868}">
      <dsp:nvSpPr>
        <dsp:cNvPr id="0" name=""/>
        <dsp:cNvSpPr/>
      </dsp:nvSpPr>
      <dsp:spPr>
        <a:xfrm>
          <a:off x="2052537" y="4400193"/>
          <a:ext cx="8210149" cy="8301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00" tIns="210847" rIns="159300" bIns="2108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This is the last layer and has 1000 neurons because IMAGENET data has 1000 classes to be predicted.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2537" y="4400193"/>
        <a:ext cx="8210149" cy="830104"/>
      </dsp:txXfrm>
    </dsp:sp>
    <dsp:sp modelId="{7534A8A9-4279-4A87-AE58-5D649BD6DE82}">
      <dsp:nvSpPr>
        <dsp:cNvPr id="0" name=""/>
        <dsp:cNvSpPr/>
      </dsp:nvSpPr>
      <dsp:spPr>
        <a:xfrm>
          <a:off x="0" y="4400193"/>
          <a:ext cx="2052537" cy="8301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613" tIns="81996" rIns="108613" bIns="819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Layer 11: Fully Connected with 1000 neurons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400193"/>
        <a:ext cx="2052537" cy="830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0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4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17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78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06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36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39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6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8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1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0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5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5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2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72D7D5A-5572-41B3-8579-EEADE58D5DCB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D4A4ED3-A4D6-406B-9104-ACF258EC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7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1CF8-F924-4D9F-B739-0F55F655E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40485"/>
            <a:ext cx="9144000" cy="2387600"/>
          </a:xfrm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ALEXNET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0AB81-5E89-4A69-8C70-083B406A5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355" y="2728085"/>
            <a:ext cx="11343861" cy="2814783"/>
          </a:xfrm>
        </p:spPr>
        <p:txBody>
          <a:bodyPr>
            <a:normAutofit fontScale="92500" lnSpcReduction="20000"/>
          </a:bodyPr>
          <a:lstStyle/>
          <a:p>
            <a:pPr lvl="8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</a:t>
            </a:r>
          </a:p>
          <a:p>
            <a:pPr lvl="8"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 algn="just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 algn="just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     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lvl="8" algn="just"/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THEJASWINI REDDY VOOTKURI.</a:t>
            </a:r>
          </a:p>
          <a:p>
            <a:pPr lvl="8" algn="just"/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SHOWRYA CHAKRA KOLLU.</a:t>
            </a:r>
          </a:p>
        </p:txBody>
      </p:sp>
    </p:spTree>
    <p:extLst>
      <p:ext uri="{BB962C8B-B14F-4D97-AF65-F5344CB8AC3E}">
        <p14:creationId xmlns:p14="http://schemas.microsoft.com/office/powerpoint/2010/main" val="372204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ear, many, wall&#10;&#10;Description generated with high confidence">
            <a:extLst>
              <a:ext uri="{FF2B5EF4-FFF2-40B4-BE49-F238E27FC236}">
                <a16:creationId xmlns:a16="http://schemas.microsoft.com/office/drawing/2014/main" id="{8AC739D2-2E00-489B-B5BC-4832A0FEC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r="1" b="1"/>
          <a:stretch/>
        </p:blipFill>
        <p:spPr>
          <a:xfrm>
            <a:off x="474132" y="434820"/>
            <a:ext cx="11243735" cy="59217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99BEDA-CEC9-4E6C-B05D-1353D0F165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43000" y="1295400"/>
            <a:ext cx="9982200" cy="4267200"/>
          </a:xfrm>
          <a:prstGeom prst="rect">
            <a:avLst/>
          </a:prstGeom>
          <a:solidFill>
            <a:srgbClr val="000001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9B2C4-EF9C-492F-BC64-5300A7A2F2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09AC3-C1FD-4E59-8975-DC174C75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47801"/>
            <a:ext cx="8620967" cy="85513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2005D-07F0-47B8-BEEE-8938858B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1" y="2446868"/>
            <a:ext cx="8072120" cy="1134532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62,000 cats of all types of looks and poses of all domestic and wild cats species.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35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CA5A-4608-4489-BD00-33291739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ILSVRC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AF7EF-C573-4357-AD59-5673BA48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327516" cy="3416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competition called the ImageNet Large-Scale Visual Recognition Challenge (ILSVRC) has been held in 2012.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subset of ImageNet with roughly 1000 images in each of 1000 categories.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million training images, 50,000 validation images, and 150,000 testing images. </a:t>
            </a:r>
          </a:p>
        </p:txBody>
      </p:sp>
    </p:spTree>
    <p:extLst>
      <p:ext uri="{BB962C8B-B14F-4D97-AF65-F5344CB8AC3E}">
        <p14:creationId xmlns:p14="http://schemas.microsoft.com/office/powerpoint/2010/main" val="422708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F6E7-D017-4C0D-8AD1-259742E5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517CA-6DD7-4FD4-99EA-0930C5365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91466"/>
            <a:ext cx="8825659" cy="3416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1 guess about the label - Top-1 error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5 guesses about the label - Top-5 error </a:t>
            </a:r>
          </a:p>
        </p:txBody>
      </p:sp>
      <p:pic>
        <p:nvPicPr>
          <p:cNvPr id="4" name="Picture 2" descr="Image result for top-1 iop5 erros">
            <a:extLst>
              <a:ext uri="{FF2B5EF4-FFF2-40B4-BE49-F238E27FC236}">
                <a16:creationId xmlns:a16="http://schemas.microsoft.com/office/drawing/2014/main" id="{F0D07E04-3099-46A3-82C8-CA4B2D38C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0" y="3429065"/>
            <a:ext cx="6477000" cy="331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16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6327-4B3A-4E26-BEBC-B3AF9B49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76B8F-F974-4AFE-842F-5AC8F155C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2457726"/>
            <a:ext cx="8825659" cy="34163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Variable-resolution images.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requires a constant input dimensionality.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Down-sampled the images to a fixed resolution of 256 × 256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Subtracting the mean activity over the training set from each pixel.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trained  network on the (centered) raw RGB values of the pixels. </a:t>
            </a:r>
          </a:p>
        </p:txBody>
      </p:sp>
    </p:spTree>
    <p:extLst>
      <p:ext uri="{BB962C8B-B14F-4D97-AF65-F5344CB8AC3E}">
        <p14:creationId xmlns:p14="http://schemas.microsoft.com/office/powerpoint/2010/main" val="94898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4BB85-DB2E-4C0D-92E7-78782E2E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1E77-3B56-46BD-B7A5-7A2A22D6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179431"/>
            <a:ext cx="9751585" cy="4420152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AlexNet is the first deep architecture which was introduced by one of the pioneers in deep learning – Geoffrey Hinton and his colleagues.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the name of a convolutional neural network, originally written with CUDA to run with GPU support.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 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 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class of deep, feed-forward artificial neural networks that has successfully been applied to analyzing visual imagery.</a:t>
            </a:r>
          </a:p>
        </p:txBody>
      </p:sp>
    </p:spTree>
    <p:extLst>
      <p:ext uri="{BB962C8B-B14F-4D97-AF65-F5344CB8AC3E}">
        <p14:creationId xmlns:p14="http://schemas.microsoft.com/office/powerpoint/2010/main" val="9328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E0D6-9D71-431F-A44E-094A3B58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8C0A-194D-4119-96E6-DEF816441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855291"/>
            <a:ext cx="8825659" cy="3416300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simple yet powerful network architecture, which helped pave the way for groundbreaking research in Deep Learning as it is now.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Here is a representation of the architecture.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17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471A435B-C866-45A4-9AE5-2EFD2A1C5FF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D105174-071A-4257-860A-5EE2D11DD5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E17B217C-3C66-46B3-9E9D-2771AA2A23E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8A848D99-5D8B-49F5-97E9-AA7C3F5F2B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F958-4F94-46B2-AEE2-5F1658F9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3" y="629265"/>
            <a:ext cx="6813755" cy="3811740"/>
          </a:xfrm>
        </p:spPr>
        <p:txBody>
          <a:bodyPr anchor="ctr"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>
              <a:solidFill>
                <a:srgbClr val="FFFFFF"/>
              </a:solidFill>
              <a:latin typeface="Nunito"/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BDC2F94C-7915-475B-B7DB-6A6748068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08" y="1299865"/>
            <a:ext cx="9907383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1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Rectangle 61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88DD50E-1D2D-48C6-A470-79FB7F337F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F78DAAE-B0C3-49A3-8AB1-AD2FF0E368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6A8A81D-3338-4B0F-A26F-A3D259D276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0155665-7CE2-4939-AE5E-020DC1D207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close up of a map&#10;&#10;Description generated with high confidence">
            <a:extLst>
              <a:ext uri="{FF2B5EF4-FFF2-40B4-BE49-F238E27FC236}">
                <a16:creationId xmlns:a16="http://schemas.microsoft.com/office/drawing/2014/main" id="{84C0DA64-1832-466E-B5C3-96887F55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68" y="1336431"/>
            <a:ext cx="8159261" cy="4603177"/>
          </a:xfrm>
        </p:spPr>
      </p:pic>
    </p:spTree>
    <p:extLst>
      <p:ext uri="{BB962C8B-B14F-4D97-AF65-F5344CB8AC3E}">
        <p14:creationId xmlns:p14="http://schemas.microsoft.com/office/powerpoint/2010/main" val="6200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2B28F-4395-4457-BD37-BDC6CABD1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554" y="2938780"/>
            <a:ext cx="8825659" cy="3416300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contains eight learned layers.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en-US" altLang="en-US" sz="24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pooling layers.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followed by three fully 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en-US" altLang="en-US" sz="24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layers.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 very simple architecture, which was conceptualized way back in 1980s. </a:t>
            </a:r>
          </a:p>
        </p:txBody>
      </p:sp>
    </p:spTree>
    <p:extLst>
      <p:ext uri="{BB962C8B-B14F-4D97-AF65-F5344CB8AC3E}">
        <p14:creationId xmlns:p14="http://schemas.microsoft.com/office/powerpoint/2010/main" val="377378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3C75B33-8B9C-4C30-B69D-6F21F9FFF70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0C9632-BB6F-48EE-AB65-501878BA5D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3B1F66-4ACE-4A01-8ADF-F175A9C35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8448ED-9332-4A9B-8CAB-B1985E596E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733D14-EF47-47BB-93CA-C498A30E0D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D3A2261-1C75-40FF-8CD6-18C5900C1C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C8D7967-7E76-49C0-8910-644CD2B545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89ED458-2326-40DC-9C7B-1A717B6551A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F9D1DE6-E368-4F07-85F9-D5B767477D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650A1-0072-4028-BDD6-82A27CA0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4" y="833294"/>
            <a:ext cx="5234608" cy="132393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Nonlinearity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78926" y="2611967"/>
            <a:ext cx="3937001" cy="147952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Nonlinearity as Rectified Linear Units.</a:t>
            </a: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C40655E-0866-4893-B122-61D198CC7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43" y="1697880"/>
            <a:ext cx="7288665" cy="430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6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743C-999D-4F55-A1B8-67AF3B46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E6D1-C63C-4458-935B-F37A7A120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945649" cy="392390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ILSVRC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Overfitting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Learning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5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7D57-AFE4-4918-8CBE-BA15EF49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on multiple GPU’s.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D8E12-CEF8-4F57-ACCB-60204B5F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13046" cy="3416300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1980s, CPU was used for training a neural network.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Whereas AlexNet speeds up the training by 10 times just by the use of GPU.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GTX 580 GPU has only 3GB of memory, which limits the maximum size of the networks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rgbClr val="0A0A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ED6C-B1CC-4FCA-B0DC-D2493042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on multiple GPU’s.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451A-56B4-44CC-954B-D0A6965C6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058" y="2563743"/>
            <a:ext cx="8943203" cy="3784047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million training examples are too big to fit on one GPU.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spread the net across two GPUs.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GPUs are particularly well-suited to cross-GPU parallelization.</a:t>
            </a: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scheme reduces our top-1 and top-5 error rates by 1.7% and 1.2%, respectively. </a:t>
            </a:r>
          </a:p>
        </p:txBody>
      </p:sp>
    </p:spTree>
    <p:extLst>
      <p:ext uri="{BB962C8B-B14F-4D97-AF65-F5344CB8AC3E}">
        <p14:creationId xmlns:p14="http://schemas.microsoft.com/office/powerpoint/2010/main" val="422601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map&#10;&#10;Description generated with high confidence">
            <a:extLst>
              <a:ext uri="{FF2B5EF4-FFF2-40B4-BE49-F238E27FC236}">
                <a16:creationId xmlns:a16="http://schemas.microsoft.com/office/drawing/2014/main" id="{503781EA-128E-41F7-A5D0-4C1F19117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1084352"/>
            <a:ext cx="11279908" cy="5414922"/>
          </a:xfrm>
        </p:spPr>
      </p:pic>
    </p:spTree>
    <p:extLst>
      <p:ext uri="{BB962C8B-B14F-4D97-AF65-F5344CB8AC3E}">
        <p14:creationId xmlns:p14="http://schemas.microsoft.com/office/powerpoint/2010/main" val="1930163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D469-9B31-4784-8377-085647F3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Response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E0A3-4168-415B-8472-2E7DB4122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752" y="2373972"/>
            <a:ext cx="8171562" cy="43117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Normalization Scheme aids Generalization.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used k = 2, n = 5,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= 10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^-4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= 0.75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are determined using validation sets.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normalization reduces our top-1 and top-5 error rates by 1.4% and 1.2%, respectively.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48A4E28-B96D-468F-99C6-03626A383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69" y="3102093"/>
            <a:ext cx="5312782" cy="18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7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9194-9CD4-4AB0-AC8F-0A2E843B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7F0D1-5CC4-4819-BF5E-A74E6B5C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187" y="2835967"/>
            <a:ext cx="9407029" cy="35814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layers in CNNs summarize the outputs of neighboring groups of neurons in the same kernel.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Traditionally, a given pixel is used only in one of the pooling neuron.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propose to overlap the pooling windows so that the same pixel can be used by two different pooling neurons.</a:t>
            </a:r>
          </a:p>
        </p:txBody>
      </p:sp>
    </p:spTree>
    <p:extLst>
      <p:ext uri="{BB962C8B-B14F-4D97-AF65-F5344CB8AC3E}">
        <p14:creationId xmlns:p14="http://schemas.microsoft.com/office/powerpoint/2010/main" val="1496112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2C33-12C6-4364-826D-A6AD768B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6CF98-4C90-4837-8ABA-044B11C59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 can be thought of as consisting of a grid of pooling units with s pixels of size z × z.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set s = z - local pooling.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set s &lt; z - overlapping pooling.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throughout network, with s = 2 and z = 3.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scheme reduces the top-1 and top-5 error rates by 0.4% and 0.3%, respectively.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3973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8DD50E-1D2D-48C6-A470-79FB7F337F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85F279D6-ED25-4D3F-9479-8ABB21867D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ww.analyticsvidhya.com/wp-content/uploads/2016/03/fig-8.png">
            <a:extLst>
              <a:ext uri="{FF2B5EF4-FFF2-40B4-BE49-F238E27FC236}">
                <a16:creationId xmlns:a16="http://schemas.microsoft.com/office/drawing/2014/main" id="{553C6CED-F6E0-404D-B797-DC43AEFE6C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89" y="126609"/>
            <a:ext cx="8197613" cy="673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8D0B1B4-C487-47EF-B7D0-421066454C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214736A-03B2-4B91-B0AF-B21213F3B9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9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F448CB3-7B4F-45D7-B7C0-DF553DF6145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9ED434F-8767-46CC-B26B-5AF62FF01E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924907"/>
              </p:ext>
            </p:extLst>
          </p:nvPr>
        </p:nvGraphicFramePr>
        <p:xfrm>
          <a:off x="1192696" y="755374"/>
          <a:ext cx="9723833" cy="5476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493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6852172"/>
              </p:ext>
            </p:extLst>
          </p:nvPr>
        </p:nvGraphicFramePr>
        <p:xfrm>
          <a:off x="1007166" y="834888"/>
          <a:ext cx="10262687" cy="5230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493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8DD50E-1D2D-48C6-A470-79FB7F337F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8DAAE-B0C3-49A3-8AB1-AD2FF0E368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A8A81D-3338-4B0F-A26F-A3D259D276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D8C3479-F55E-492F-BFBC-5FEDE36C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11" y="975062"/>
            <a:ext cx="8918501" cy="47268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155665-7CE2-4939-AE5E-020DC1D207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398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76482-2E5D-478D-AB8C-2002A86E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912" y="601650"/>
            <a:ext cx="8761413" cy="1470990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Classification with Deep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FAA1F-F370-48AA-ABDA-160973945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A0A0A"/>
              </a:solidFill>
              <a:latin typeface="Nunito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A0A0A"/>
              </a:solidFill>
              <a:latin typeface="Nunito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01EF4-1A74-48C4-9F73-9FF16B204824}"/>
              </a:ext>
            </a:extLst>
          </p:cNvPr>
          <p:cNvSpPr txBox="1"/>
          <p:nvPr/>
        </p:nvSpPr>
        <p:spPr>
          <a:xfrm>
            <a:off x="1433912" y="2603500"/>
            <a:ext cx="97065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project was started in 2007.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Downloaded billion images from internet.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crowd-sourcing technology like Amazon Mechanical Turk platform to label those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50,000 workers, 167 countries helped to sort and label.</a:t>
            </a:r>
          </a:p>
        </p:txBody>
      </p:sp>
    </p:spTree>
    <p:extLst>
      <p:ext uri="{BB962C8B-B14F-4D97-AF65-F5344CB8AC3E}">
        <p14:creationId xmlns:p14="http://schemas.microsoft.com/office/powerpoint/2010/main" val="1576212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7DA6-5418-4D99-A327-511345F3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5A5F8-127F-4A8E-ADD9-615233C6B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has 60 million parameters.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turns out to be insufficient to learn so many parameters which causes danger of overfitting.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primary ways in which we combat overfitting.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</a:p>
          <a:p>
            <a:pPr lvl="3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12190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FFB9-A7FF-40DB-803C-F1791767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41" y="993914"/>
            <a:ext cx="8761413" cy="1205947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ACD93-1491-4352-9D61-C30F419A6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361" y="2327853"/>
            <a:ext cx="9356035" cy="399608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Label-preserving transformations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Artificially enlarge the dataset using label-preserving transformations.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random 224 × 224 patches (and their horizontal reflections) from the 256×256 images and training our network on these extracted patches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cat looking at the camera&#10;&#10;Description generated with very high confidence">
            <a:extLst>
              <a:ext uri="{FF2B5EF4-FFF2-40B4-BE49-F238E27FC236}">
                <a16:creationId xmlns:a16="http://schemas.microsoft.com/office/drawing/2014/main" id="{FF93C647-79B7-4648-873D-6F0DA9AE0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594" y="4418660"/>
            <a:ext cx="2970405" cy="244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00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68B9F-53C8-482D-B136-9E0BDBB18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31098" cy="34163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Altering the intensities of the RGB channels in training images.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PCA on the set of RGB pixel values throughout the ImageNet training set.  RGB image pixel is given by,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A6E410F9-80F5-4636-89E4-9B0CEA6D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56" y="4338155"/>
            <a:ext cx="5852159" cy="25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66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83848-0533-4AB6-8C11-36B4B577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842039"/>
            <a:ext cx="8825659" cy="3416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scheme captures an important property that natural images are invariant to changes in the intensity and color of the illumination.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reduces the top-1 error rate by over 1%.</a:t>
            </a:r>
          </a:p>
        </p:txBody>
      </p:sp>
    </p:spTree>
    <p:extLst>
      <p:ext uri="{BB962C8B-B14F-4D97-AF65-F5344CB8AC3E}">
        <p14:creationId xmlns:p14="http://schemas.microsoft.com/office/powerpoint/2010/main" val="204932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C45FB-BC98-4522-94C9-70E0D52E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48C0-9949-4A07-9655-2ABBACAD6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27" y="2363373"/>
            <a:ext cx="9630301" cy="336324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to zero the output of each hidden neuron with probability 0.5.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50C761-FFBF-4735-B4C5-3FFC77474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5" y="3229748"/>
            <a:ext cx="9093966" cy="35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61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E63472-40C4-4B1C-94C4-6928C8EAF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neurons which are “dropped out” in this way do not contribute to the forward pass and do not participate in backpropagation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dropout in the first two fully-connected layers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dropout, our network exhibits substantial overfitting.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doubles the number of iterations required.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5323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2622-8D04-488B-A112-FAF311F7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Details of learning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F4D8-1252-41EE-BF0E-1F386B04E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our models using stochastic gradient descent.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Batch size - 128 examples, momentum - 0.9, and weight decay of 0.0005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decay reduces the model’s training error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B1E6E4-BE44-457B-8A93-710338F0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90" y="4369889"/>
            <a:ext cx="5731386" cy="24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32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lexnet results">
            <a:extLst>
              <a:ext uri="{FF2B5EF4-FFF2-40B4-BE49-F238E27FC236}">
                <a16:creationId xmlns:a16="http://schemas.microsoft.com/office/drawing/2014/main" id="{86153EAD-9339-4C12-BCE0-406759D7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082" y="3123422"/>
            <a:ext cx="6158802" cy="2432726"/>
          </a:xfrm>
          <a:prstGeom prst="roundRect">
            <a:avLst>
              <a:gd name="adj" fmla="val 123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0A1D7-7425-4F88-85D4-47191B66B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87" y="2264899"/>
            <a:ext cx="5458264" cy="4458287"/>
          </a:xfrm>
        </p:spPr>
        <p:txBody>
          <a:bodyPr anchor="ctr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 the weights in each layer from a zero-mean Gaussian distribution with standard deviation 0.01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Initialized the neuron biases in the second, fourth, and fifth convolutional layers, as well as in the fully-connected hidden layers, with the constant 1</a:t>
            </a:r>
          </a:p>
        </p:txBody>
      </p:sp>
    </p:spTree>
    <p:extLst>
      <p:ext uri="{BB962C8B-B14F-4D97-AF65-F5344CB8AC3E}">
        <p14:creationId xmlns:p14="http://schemas.microsoft.com/office/powerpoint/2010/main" val="189879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EB038-0E1D-42EA-91DB-75BF6EA5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8040E-AA93-4A50-BD58-30E664B95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90247"/>
            <a:ext cx="9274507" cy="34163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heuristic which we followed was to divide the learning rate by 10.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learning rate was initialized at 0.01 and reduced three times prior to termination.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the network for roughly 90 cycles through the training set of 1.2 million images, which took five to six days on two NVIDIA GTX 580 3GB GPU’s.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6984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647D-D017-41AA-BF57-7A5BBBAF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CA7D3B-2B6D-43B6-B885-86F7A5B97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35" y="2874091"/>
            <a:ext cx="8151482" cy="2877351"/>
          </a:xfrm>
        </p:spPr>
      </p:pic>
    </p:spTree>
    <p:extLst>
      <p:ext uri="{BB962C8B-B14F-4D97-AF65-F5344CB8AC3E}">
        <p14:creationId xmlns:p14="http://schemas.microsoft.com/office/powerpoint/2010/main" val="50525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88DD50E-1D2D-48C6-A470-79FB7F337F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F78DAAE-B0C3-49A3-8AB1-AD2FF0E368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6A8A81D-3338-4B0F-A26F-A3D259D276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4" descr="Image result for imagenet dataset">
            <a:extLst>
              <a:ext uri="{FF2B5EF4-FFF2-40B4-BE49-F238E27FC236}">
                <a16:creationId xmlns:a16="http://schemas.microsoft.com/office/drawing/2014/main" id="{A22681A5-C555-460E-A6C2-C6EB01BC91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6243" y="2114135"/>
            <a:ext cx="11730917" cy="45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40155665-7CE2-4939-AE5E-020DC1D207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1EDDE-054A-406A-A011-497CE404052B}"/>
              </a:ext>
            </a:extLst>
          </p:cNvPr>
          <p:cNvSpPr txBox="1"/>
          <p:nvPr/>
        </p:nvSpPr>
        <p:spPr>
          <a:xfrm>
            <a:off x="4450080" y="1143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4" name="Picture 6" descr="Image result for imagenet logo">
            <a:extLst>
              <a:ext uri="{FF2B5EF4-FFF2-40B4-BE49-F238E27FC236}">
                <a16:creationId xmlns:a16="http://schemas.microsoft.com/office/drawing/2014/main" id="{E61BBC95-1A04-4FCA-8275-E6BBEE80F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0" y="801794"/>
            <a:ext cx="3230879" cy="13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36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6A15-0BD5-4B21-8EE4-D27DE283B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79D14-35C0-458B-BB4F-60033020C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78" y="1899380"/>
            <a:ext cx="9031459" cy="4958620"/>
          </a:xfrm>
        </p:spPr>
      </p:pic>
    </p:spTree>
    <p:extLst>
      <p:ext uri="{BB962C8B-B14F-4D97-AF65-F5344CB8AC3E}">
        <p14:creationId xmlns:p14="http://schemas.microsoft.com/office/powerpoint/2010/main" val="2266325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BB37-B424-46CF-9888-BEF8724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5EC06-F592-4D2D-9AE3-7C454B8C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47" y="2513386"/>
            <a:ext cx="10054370" cy="4125954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was the first time a model performed so well on a historically difficult ImageNet dataset. </a:t>
            </a:r>
          </a:p>
          <a:p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AlexNet is still used as a starting point for applying deep neural networks for all the tasks, whether it be computer vision.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techniques that are still used today, such as data augmentation and dropout.</a:t>
            </a:r>
          </a:p>
          <a:p>
            <a:r>
              <a:rPr lang="en-US" altLang="en-US" sz="28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things which set apart this model is the scale at which it performs the task and the use of GPU for training. 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49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88DD50E-1D2D-48C6-A470-79FB7F337F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5F279D6-ED25-4D3F-9479-8ABB21867D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2" descr="Image result for thank you">
            <a:extLst>
              <a:ext uri="{FF2B5EF4-FFF2-40B4-BE49-F238E27FC236}">
                <a16:creationId xmlns:a16="http://schemas.microsoft.com/office/drawing/2014/main" id="{1898FDEA-2945-4DD8-8CC6-DD6D5857A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62" y="643466"/>
            <a:ext cx="9131024" cy="609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8D0B1B4-C487-47EF-B7D0-421066454C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3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214736A-03B2-4B91-B0AF-B21213F3B9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1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9716-6463-4953-ADC4-CF3531A2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89031"/>
            <a:ext cx="8825659" cy="3416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 in 2009 ImageNet was delivered.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of 15,000,000 images in 22,000 categories.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by everyday English words.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images.</a:t>
            </a:r>
          </a:p>
        </p:txBody>
      </p:sp>
    </p:spTree>
    <p:extLst>
      <p:ext uri="{BB962C8B-B14F-4D97-AF65-F5344CB8AC3E}">
        <p14:creationId xmlns:p14="http://schemas.microsoft.com/office/powerpoint/2010/main" val="41688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61F655-345C-4AD8-85BC-913D875232C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84DD18-0795-4360-8733-0618CC946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97" y="1151009"/>
            <a:ext cx="4108514" cy="52504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33B405-D785-4738-B1C0-6A0AA5E982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D6557-1FB4-4C7C-A5EE-6FB7B894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844" y="1250952"/>
            <a:ext cx="2942210" cy="102023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3375" y="2667000"/>
            <a:ext cx="3719829" cy="38989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computer recognize this object?</a:t>
            </a:r>
          </a:p>
        </p:txBody>
      </p:sp>
    </p:spTree>
    <p:extLst>
      <p:ext uri="{BB962C8B-B14F-4D97-AF65-F5344CB8AC3E}">
        <p14:creationId xmlns:p14="http://schemas.microsoft.com/office/powerpoint/2010/main" val="893433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E8BF-E807-43DF-954E-EC018A9F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60" y="2649220"/>
            <a:ext cx="7025641" cy="311150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the computer by giving its shape and colors.</a:t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algorithm in mathematical language.</a:t>
            </a:r>
          </a:p>
        </p:txBody>
      </p:sp>
      <p:pic>
        <p:nvPicPr>
          <p:cNvPr id="5" name="Content Placeholder 4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196F9BDD-AA29-4517-8A79-609B2AD82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05" y="2649220"/>
            <a:ext cx="2565583" cy="3416300"/>
          </a:xfrm>
        </p:spPr>
      </p:pic>
    </p:spTree>
    <p:extLst>
      <p:ext uri="{BB962C8B-B14F-4D97-AF65-F5344CB8AC3E}">
        <p14:creationId xmlns:p14="http://schemas.microsoft.com/office/powerpoint/2010/main" val="338482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8DD50E-1D2D-48C6-A470-79FB7F337F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DBE7B-6FA0-46FB-AA52-4426EB35C1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6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0C8B9D-9EB7-4CEE-9F2E-57E91EBF96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t that is looking at the camera&#10;&#10;Description generated with high confidence">
            <a:extLst>
              <a:ext uri="{FF2B5EF4-FFF2-40B4-BE49-F238E27FC236}">
                <a16:creationId xmlns:a16="http://schemas.microsoft.com/office/drawing/2014/main" id="{681E2D03-8494-4975-9501-A0E8DDEBA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69" y="1284394"/>
            <a:ext cx="8652660" cy="4283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83D7DDF-17C0-4989-9770-F2115973EB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794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t with its mouth open&#10;&#10;Description generated with very high confidence">
            <a:extLst>
              <a:ext uri="{FF2B5EF4-FFF2-40B4-BE49-F238E27FC236}">
                <a16:creationId xmlns:a16="http://schemas.microsoft.com/office/drawing/2014/main" id="{1E0EA45D-2D39-4035-843C-94D78BA2C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2671357"/>
            <a:ext cx="5288280" cy="2601683"/>
          </a:xfrm>
        </p:spPr>
      </p:pic>
      <p:pic>
        <p:nvPicPr>
          <p:cNvPr id="7" name="Picture 6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6ACED038-607F-4932-B37C-2289E0A8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8" y="2671357"/>
            <a:ext cx="2638642" cy="2601683"/>
          </a:xfrm>
          <a:prstGeom prst="rect">
            <a:avLst/>
          </a:prstGeom>
        </p:spPr>
      </p:pic>
      <p:pic>
        <p:nvPicPr>
          <p:cNvPr id="9" name="Picture 8" descr="A close up of a cat looking at the camera&#10;&#10;Description generated with very high confidence">
            <a:extLst>
              <a:ext uri="{FF2B5EF4-FFF2-40B4-BE49-F238E27FC236}">
                <a16:creationId xmlns:a16="http://schemas.microsoft.com/office/drawing/2014/main" id="{4D154731-350E-4661-99E6-931BCDD52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59" y="2671357"/>
            <a:ext cx="3352801" cy="26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2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1853</TotalTime>
  <Words>1472</Words>
  <Application>Microsoft Office PowerPoint</Application>
  <PresentationFormat>Widescreen</PresentationFormat>
  <Paragraphs>163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Century Gothic</vt:lpstr>
      <vt:lpstr>Nunito</vt:lpstr>
      <vt:lpstr>Times New Roman</vt:lpstr>
      <vt:lpstr>Wingdings 3</vt:lpstr>
      <vt:lpstr>Ion Boardroom</vt:lpstr>
      <vt:lpstr>      ALEXNET</vt:lpstr>
      <vt:lpstr>CONTENTS</vt:lpstr>
      <vt:lpstr>ImageNet Classification with Deep Convolutional Neural Networks</vt:lpstr>
      <vt:lpstr>PowerPoint Presentation</vt:lpstr>
      <vt:lpstr>PowerPoint Presentation</vt:lpstr>
      <vt:lpstr>WHY</vt:lpstr>
      <vt:lpstr>Train the computer by giving its shape and colors. Computer algorithm in mathematical language.</vt:lpstr>
      <vt:lpstr>PowerPoint Presentation</vt:lpstr>
      <vt:lpstr>PowerPoint Presentation</vt:lpstr>
      <vt:lpstr>EXAMPLE</vt:lpstr>
      <vt:lpstr>ILSVRC</vt:lpstr>
      <vt:lpstr>Classification goals:</vt:lpstr>
      <vt:lpstr>Normalization</vt:lpstr>
      <vt:lpstr>ALEXNET</vt:lpstr>
      <vt:lpstr>Architecture:</vt:lpstr>
      <vt:lpstr>PowerPoint Presentation</vt:lpstr>
      <vt:lpstr>PowerPoint Presentation</vt:lpstr>
      <vt:lpstr>PowerPoint Presentation</vt:lpstr>
      <vt:lpstr>ReLU Nonlinearity</vt:lpstr>
      <vt:lpstr>Training on multiple GPU’s.</vt:lpstr>
      <vt:lpstr>Training on multiple GPU’s.</vt:lpstr>
      <vt:lpstr>PowerPoint Presentation</vt:lpstr>
      <vt:lpstr>Local Response Normalization</vt:lpstr>
      <vt:lpstr>Overlapping Pooling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Reducing Overfitting</vt:lpstr>
      <vt:lpstr>Data Augmentation </vt:lpstr>
      <vt:lpstr>PowerPoint Presentation</vt:lpstr>
      <vt:lpstr>PowerPoint Presentation</vt:lpstr>
      <vt:lpstr>DROPOUT</vt:lpstr>
      <vt:lpstr>PowerPoint Presentation</vt:lpstr>
      <vt:lpstr>Details of learning</vt:lpstr>
      <vt:lpstr>PowerPoint Presentation</vt:lpstr>
      <vt:lpstr>PowerPoint Presentation</vt:lpstr>
      <vt:lpstr>Results</vt:lpstr>
      <vt:lpstr>Result Classification</vt:lpstr>
      <vt:lpstr>Why its important?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satya sandeep kollipara</dc:creator>
  <cp:lastModifiedBy>satya sandeep kollipara</cp:lastModifiedBy>
  <cp:revision>157</cp:revision>
  <dcterms:created xsi:type="dcterms:W3CDTF">2017-10-14T19:30:52Z</dcterms:created>
  <dcterms:modified xsi:type="dcterms:W3CDTF">2017-11-11T01:10:39Z</dcterms:modified>
</cp:coreProperties>
</file>